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54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slides/slide3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9.xml" ContentType="application/vnd.openxmlformats-officedocument.presentationml.slide+xml"/>
  <Override PartName="/ppt/slides/slide15.xml" ContentType="application/vnd.openxmlformats-officedocument.presentationml.slide+xml"/>
  <Override PartName="/ppt/slides/slide2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56.xml" ContentType="application/vnd.openxmlformats-officedocument.presentationml.slide+xml"/>
  <Override PartName="/ppt/notesSlides/notesSlide20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notesSlides/notesSlide55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theme/theme2.xml" ContentType="application/vnd.openxmlformats-officedocument.theme+xml"/>
  <Override PartName="/ppt/notesSlides/notesSlide49.xml" ContentType="application/vnd.openxmlformats-officedocument.presentationml.notesSlide+xml"/>
  <Override PartName="/ppt/slides/slide20.xml" ContentType="application/vnd.openxmlformats-officedocument.presentationml.slide+xml"/>
  <Override PartName="/ppt/slides/slide47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3.xml" ContentType="application/vnd.openxmlformats-officedocument.presentationml.slid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slides/slide17.xml" ContentType="application/vnd.openxmlformats-officedocument.presentationml.slid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4.xml" ContentType="application/vnd.openxmlformats-officedocument.presentationml.notesSlide+xml"/>
  <Override PartName="/ppt/notesSlides/notesSlide46.xml" ContentType="application/vnd.openxmlformats-officedocument.presentationml.notes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5.xml" ContentType="application/vnd.openxmlformats-officedocument.presentationml.slide+xml"/>
  <Override PartName="/ppt/slides/slide40.xml" ContentType="application/vnd.openxmlformats-officedocument.presentationml.slide+xml"/>
  <Override PartName="/ppt/slides/slide24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33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9.xml" ContentType="application/vnd.openxmlformats-officedocument.presentationml.slide+xml"/>
  <Override PartName="/ppt/presentation.xml" ContentType="application/vnd.openxmlformats-officedocument.presentationml.presentation.main+xml"/>
  <Override PartName="/ppt/slides/slide42.xml" ContentType="application/vnd.openxmlformats-officedocument.presentationml.slide+xml"/>
  <Override PartName="/ppt/slides/slide44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45.xml" ContentType="application/vnd.openxmlformats-officedocument.presentationml.slide+xml"/>
  <Override PartName="/ppt/slides/slide11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53.xml" ContentType="application/vnd.openxmlformats-officedocument.presentationml.slide+xml"/>
  <Override PartName="/ppt/slides/slide46.xml" ContentType="application/vnd.openxmlformats-officedocument.presentationml.slide+xml"/>
  <Override PartName="/ppt/slides/slide48.xml" ContentType="application/vnd.openxmlformats-officedocument.presentationml.slide+xml"/>
  <Override PartName="/ppt/notesSlides/notesSlide26.xml" ContentType="application/vnd.openxmlformats-officedocument.presentationml.notesSlide+xml"/>
  <Override PartName="/ppt/notesSlides/notesSlide24.xml" ContentType="application/vnd.openxmlformats-officedocument.presentationml.notesSlide+xml"/>
  <Override PartName="/ppt/slides/slide8.xml" ContentType="application/vnd.openxmlformats-officedocument.presentationml.slide+xml"/>
  <Override PartName="/ppt/slides/slide51.xml" ContentType="application/vnd.openxmlformats-officedocument.presentationml.slide+xml"/>
  <Override PartName="/ppt/slides/slide54.xml" ContentType="application/vnd.openxmlformats-officedocument.presentationml.slide+xml"/>
  <Override PartName="/ppt/notesSlides/notesSlide19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52.xml" ContentType="application/vnd.openxmlformats-officedocument.presentationml.slide+xml"/>
  <Override PartName="/ppt/slides/slide55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50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22.xml" ContentType="application/vnd.openxmlformats-officedocument.presentationml.notes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notesSlides/notesSlide27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</p:sldMasterIdLst>
  <p:notesMasterIdLst>
    <p:notesMasterId r:id="rId6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</p:sldIdLst>
  <p:sldSz cx="9144000" cy="6858000" type="screen4x3"/>
  <p:notesSz cx="6797675" cy="9926638"/>
  <p:defaultTextStyle>
    <a:defPPr>
      <a:defRPr lang="it-IT"/>
    </a:defPPr>
    <a:lvl1pPr algn="l" rtl="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ＭＳ Ｐゴシック"/>
      </a:defRPr>
    </a:lvl1pPr>
    <a:lvl2pPr marL="457200" algn="l" rtl="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ＭＳ Ｐゴシック"/>
      </a:defRPr>
    </a:lvl2pPr>
    <a:lvl3pPr marL="914400" algn="l" rtl="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ＭＳ Ｐゴシック"/>
      </a:defRPr>
    </a:lvl3pPr>
    <a:lvl4pPr marL="1371600" algn="l" rtl="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ＭＳ Ｐゴシック"/>
      </a:defRPr>
    </a:lvl4pPr>
    <a:lvl5pPr marL="1828800" algn="l" rtl="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ＭＳ Ｐゴシック"/>
      </a:defRPr>
    </a:lvl5pPr>
    <a:lvl6pPr marL="2286000" algn="l" defTabSz="457200" rtl="0">
      <a:defRPr>
        <a:solidFill>
          <a:schemeClr val="tx1"/>
        </a:solidFill>
        <a:latin typeface="Arial"/>
        <a:ea typeface="ＭＳ Ｐゴシック"/>
        <a:cs typeface="ＭＳ Ｐゴシック"/>
      </a:defRPr>
    </a:lvl6pPr>
    <a:lvl7pPr marL="2743200" algn="l" defTabSz="457200" rtl="0">
      <a:defRPr>
        <a:solidFill>
          <a:schemeClr val="tx1"/>
        </a:solidFill>
        <a:latin typeface="Arial"/>
        <a:ea typeface="ＭＳ Ｐゴシック"/>
        <a:cs typeface="ＭＳ Ｐゴシック"/>
      </a:defRPr>
    </a:lvl7pPr>
    <a:lvl8pPr marL="3200400" algn="l" defTabSz="457200" rtl="0">
      <a:defRPr>
        <a:solidFill>
          <a:schemeClr val="tx1"/>
        </a:solidFill>
        <a:latin typeface="Arial"/>
        <a:ea typeface="ＭＳ Ｐゴシック"/>
        <a:cs typeface="ＭＳ Ｐゴシック"/>
      </a:defRPr>
    </a:lvl8pPr>
    <a:lvl9pPr marL="3657600" algn="l" defTabSz="457200" rtl="0">
      <a:defRPr>
        <a:solidFill>
          <a:schemeClr val="tx1"/>
        </a:solidFill>
        <a:latin typeface="Arial"/>
        <a:ea typeface="ＭＳ Ｐゴシック"/>
        <a:cs typeface="ＭＳ Ｐゴシック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128" d="100"/>
          <a:sy n="128" d="100"/>
        </p:scale>
        <p:origin x="1544" y="176"/>
      </p:cViewPr>
      <p:guideLst>
        <p:guide pos="2160" orient="horz"/>
        <p:guide pos="288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 /><Relationship Id="rId62" Type="http://schemas.openxmlformats.org/officeDocument/2006/relationships/tableStyles" Target="tableStyles.xml" /><Relationship Id="rId6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8540966" name="Rectangle 2"/>
          <p:cNvSpPr>
            <a:spLocks noChangeArrowheads="1" noGrp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815045471" name="Rectangle 3"/>
          <p:cNvSpPr>
            <a:spLocks noChangeArrowheads="1" noGrp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24352027" name="Rectangle 4"/>
          <p:cNvSpPr>
            <a:spLocks noChangeArrowheads="1" noChangeAspect="1" noGrp="1" noRot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80905338" name="Rectangle 5"/>
          <p:cNvSpPr>
            <a:spLocks noChangeArrowheads="1" noGrp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 lvl="0">
              <a:defRPr/>
            </a:pPr>
            <a:r>
              <a:rPr lang="it-IT"/>
              <a:t>Click to edit Master text styles</a:t>
            </a:r>
            <a:endParaRPr/>
          </a:p>
          <a:p>
            <a:pPr lvl="1">
              <a:defRPr/>
            </a:pPr>
            <a:r>
              <a:rPr lang="it-IT"/>
              <a:t>Second level</a:t>
            </a:r>
            <a:endParaRPr/>
          </a:p>
          <a:p>
            <a:pPr lvl="2">
              <a:defRPr/>
            </a:pPr>
            <a:r>
              <a:rPr lang="it-IT"/>
              <a:t>Third level</a:t>
            </a:r>
            <a:endParaRPr/>
          </a:p>
          <a:p>
            <a:pPr lvl="3">
              <a:defRPr/>
            </a:pPr>
            <a:r>
              <a:rPr lang="it-IT"/>
              <a:t>Fourth level</a:t>
            </a:r>
            <a:endParaRPr/>
          </a:p>
          <a:p>
            <a:pPr lvl="4">
              <a:defRPr/>
            </a:pPr>
            <a:r>
              <a:rPr lang="it-IT"/>
              <a:t>Fifth level</a:t>
            </a:r>
            <a:endParaRPr/>
          </a:p>
        </p:txBody>
      </p:sp>
      <p:sp>
        <p:nvSpPr>
          <p:cNvPr id="927195813" name="Rectangle 6"/>
          <p:cNvSpPr>
            <a:spLocks noChangeArrowheads="1" noGrp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/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66801051" name="Rectangle 7"/>
          <p:cNvSpPr>
            <a:spLocks noChangeArrowheads="1" noGrp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/>
          </a:bodyPr>
          <a:lstStyle>
            <a:lvl1pPr algn="r">
              <a:defRPr sz="1200"/>
            </a:lvl1pPr>
          </a:lstStyle>
          <a:p>
            <a:pPr>
              <a:defRPr/>
            </a:pPr>
            <a:fld id="{F6425F76-5FCB-3E42-9F4B-C72054CFC5AB}" type="slidenum">
              <a:rPr lang="it-IT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ftr="0" hdr="0" sldNum="1"/>
  <p:notesStyle>
    <a:lvl1pPr algn="l" rtl="0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ＭＳ Ｐゴシック"/>
        <a:cs typeface="ＭＳ Ｐゴシック"/>
      </a:defRPr>
    </a:lvl1pPr>
    <a:lvl2pPr marL="457200" algn="l" rtl="0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ＭＳ Ｐゴシック"/>
        <a:cs typeface="+mn-cs"/>
      </a:defRPr>
    </a:lvl2pPr>
    <a:lvl3pPr marL="914400" algn="l" rtl="0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ＭＳ Ｐゴシック"/>
        <a:cs typeface="+mn-cs"/>
      </a:defRPr>
    </a:lvl3pPr>
    <a:lvl4pPr marL="1371600" algn="l" rtl="0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ＭＳ Ｐゴシック"/>
        <a:cs typeface="+mn-cs"/>
      </a:defRPr>
    </a:lvl4pPr>
    <a:lvl5pPr marL="1828800" algn="l" rtl="0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ＭＳ Ｐゴシック"/>
        <a:cs typeface="+mn-cs"/>
      </a:defRPr>
    </a:lvl5pPr>
    <a:lvl6pPr marL="2286000" algn="l" defTabSz="4572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 ?>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 ?>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 ?>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 ?>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 ?>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21243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8311552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Buongiorno a tutti,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b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mi chiamo Alessio e sono uno studente Master in Computer Science</a:t>
            </a:r>
            <a:r>
              <a:rPr/>
              <a:t>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Oggi Ho il piacere di presentarvi ALPHA.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Un progetto di tesi creato in collaborazione con ESAM</a:t>
            </a:r>
            <a:endParaRPr/>
          </a:p>
        </p:txBody>
      </p:sp>
      <p:sp>
        <p:nvSpPr>
          <p:cNvPr id="20321099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AC15665-FA93-0FC5-E879-11A903AF95A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7106399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5599215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sz="1000" b="0"/>
          </a:p>
          <a:p>
            <a:pPr>
              <a:defRPr/>
            </a:pPr>
            <a:r>
              <a:rPr lang="it-CH" sz="1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Questa caratteristica garantisce piena autonomia operativa e rappresenta il punto di partenza per uno degli aspetti fondamentali del sistema: </a:t>
            </a:r>
            <a:r>
              <a:rPr lang="it-CH" sz="1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la sicurezza.</a:t>
            </a:r>
            <a:endParaRPr lang="it-IT" sz="10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/>
              <a:t>...</a:t>
            </a:r>
            <a:endParaRPr/>
          </a:p>
          <a:p>
            <a:pPr>
              <a:defRPr/>
            </a:pP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endParaRPr lang="it-CH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 contesti industriali, dove la </a:t>
            </a:r>
            <a:r>
              <a:rPr lang="it-CH" sz="12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protezione delle informazioni</a:t>
            </a: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e la continuità del servizio sono elementi essenziali, la possibilità di operare in modo isolato rappresenta un vantaggio </a:t>
            </a:r>
            <a:r>
              <a:rPr lang="it-CH" sz="12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strategico</a:t>
            </a: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</a:t>
            </a:r>
            <a:endParaRPr/>
          </a:p>
          <a:p>
            <a:pPr>
              <a:defRPr/>
            </a:pPr>
            <a:endParaRPr lang="it-CH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L’obiettivo è quello di offrire un comportamento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stand-alone, indipendente e stabile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capace di resistere a eventuali interferenze esterne e di ridurre al minimo i malfunzionamenti, anche nei contesti operativi più esigenti.</a:t>
            </a:r>
            <a:endParaRPr lang="it-CH"/>
          </a:p>
          <a:p>
            <a:pPr>
              <a:defRPr/>
            </a:pPr>
            <a:endParaRPr lang="it-CH"/>
          </a:p>
        </p:txBody>
      </p:sp>
      <p:sp>
        <p:nvSpPr>
          <p:cNvPr id="500988301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491D5E8-4233-8C9E-CDEF-D099FDA8997B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4681375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24820528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sz="1000" b="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L’obiettivo è quello di offrire un comportamento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stand-alone, indipendente e stabile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capace di resistere a eventuali interferenze esterne e di ridurre al minimo i malfunzionamenti, anche nei contesti operativi più esigenti.</a:t>
            </a:r>
            <a:endParaRPr lang="it-IT" sz="10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/>
              <a:t>...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Tale affidabilità si accompagna a un’elevata compatibilità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resa possibile dall’adozione di protocolli industriali leader del settore,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757738565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AB594082-7D50-7836-8313-9D50BD3778D7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1457668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62458358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Tale affidabilità si accompagna a un’elevata compatibilità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resa possibile dall’adozione di protocolli industriali leader del settore, 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/>
              <a:t>...</a:t>
            </a:r>
            <a:endParaRPr/>
          </a:p>
          <a:p>
            <a:pPr>
              <a:defRPr/>
            </a:pPr>
            <a:r>
              <a:rPr lang="it-CH"/>
              <a:t>Come modbus e i2c</a:t>
            </a: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che consentono un’integrazione fluida all’interno di ecosistemi già esistenti.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</p:txBody>
      </p:sp>
      <p:sp>
        <p:nvSpPr>
          <p:cNvPr id="547891948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BF916B84-4749-7ADB-14ED-CDF2D5ECE91D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0427181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7807468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Tale affidabilità si accompagna a un’elevata compatibilità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resa possibile dall’adozione di protocolli industriali leader del settore, </a:t>
            </a:r>
            <a:endParaRPr/>
          </a:p>
          <a:p>
            <a:pPr>
              <a:defRPr/>
            </a:pPr>
            <a:r>
              <a:rPr lang="it-CH" sz="10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Come modbus e i2c</a:t>
            </a:r>
            <a:endParaRPr sz="1000"/>
          </a:p>
          <a:p>
            <a:pPr>
              <a:defRPr/>
            </a:pPr>
            <a:endParaRPr sz="100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che consentono un’integrazione fluida all’interno di ecosistemi già esistenti.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/>
              <a:t>...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Modbus 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sviluppato nel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1979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dalla società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Modicon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nasce con l’obiettivo di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semplificare e standardizzare la comunicazione tra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PLC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e dispositivi periferici.</a:t>
            </a:r>
            <a:r>
              <a:rPr/>
              <a:t> 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Si basa su un’architettura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master/slave</a:t>
            </a:r>
            <a:r>
              <a:rPr/>
              <a:t> 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 cui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Il master invia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periodicamente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richieste codificate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e ciascuno slave risponde restituendo i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dati richiesti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oppure confermando l’azione eseguita.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</p:txBody>
      </p:sp>
      <p:sp>
        <p:nvSpPr>
          <p:cNvPr id="1057979201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13E8E99-FA4A-8397-5C5F-99B6748DC943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4778573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72404906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sz="1000"/>
          </a:p>
          <a:p>
            <a:pPr>
              <a:defRPr/>
            </a:pP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Modbus 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sviluppato nel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1979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dalla società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Modicon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nasce con l’obiettivo di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semplificare e standardizzare la comunicazione tra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PLC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e dispositivi periferici.</a:t>
            </a:r>
            <a:r>
              <a:rPr lang="it-IT" sz="10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</a:t>
            </a:r>
            <a:endParaRPr sz="1000"/>
          </a:p>
          <a:p>
            <a:pPr>
              <a:defRPr/>
            </a:pPr>
            <a:endParaRPr sz="100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Si basa su un’architettura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master/slave</a:t>
            </a:r>
            <a:r>
              <a:rPr lang="it-IT" sz="10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 cui </a:t>
            </a:r>
            <a:endParaRPr sz="1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00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Il master invia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periodicamente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richieste codificate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e ciascuno slave risponde restituendo i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dati richiesti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oppure confermando l’azione eseguita. </a:t>
            </a:r>
            <a:endParaRPr sz="1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/>
              <a:t>...</a:t>
            </a:r>
            <a:endParaRPr/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/>
              <a:t>-Modbus (spiega cosa e e come funziona prevemente ) oltre a esssere pienamente supportato da tutti i prodotti ESAM e supportato anche da aziende leader in vari settori come continua</a:t>
            </a: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  <a:p>
            <a:pPr marL="217792" indent="-217792">
              <a:buFont typeface="Arial"/>
              <a:buChar char="–"/>
              <a:defRPr/>
            </a:pPr>
            <a:r>
              <a:rPr lang="it-CH"/>
              <a:t>Alta gamma di tipologie di segnali rilevabili con poco hardwere</a:t>
            </a: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 b="1"/>
              <a:t>-utilizzo risorse Limitate!</a:t>
            </a:r>
            <a:endParaRPr lang="it-CH"/>
          </a:p>
          <a:p>
            <a:pPr>
              <a:defRPr/>
            </a:pPr>
            <a:r>
              <a:rPr lang="it-CH"/>
              <a:t>    Il tutto deve essere contenuto in microcontrolori con risorse sia in termini di memoria che consumo elettrico il piu limitato possibile</a:t>
            </a:r>
            <a:endParaRPr lang="it-CH"/>
          </a:p>
        </p:txBody>
      </p:sp>
      <p:sp>
        <p:nvSpPr>
          <p:cNvPr id="1756470021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67285C07-9767-EBC0-0908-B710963E2940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9674949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91391861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L’attenzione costante all’innovazione ha spinto l’azienda a porsi un ulteriore obiettivo: </a:t>
            </a:r>
            <a:r>
              <a:rPr sz="10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semplificare l’interazione tra l’uomo macchina</a:t>
            </a:r>
            <a:r>
              <a: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applicando le piu moderne tecnologine  in una contesto industriale. </a:t>
            </a:r>
            <a:endParaRPr sz="1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0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Da questa esigenza ha preso forma l’idea di Alfa</a:t>
            </a:r>
            <a:r>
              <a: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una soluzione pensata per migliorare l’esperienza utente senza compromessi.</a:t>
            </a:r>
            <a:endParaRPr/>
          </a:p>
          <a:p>
            <a:pPr>
              <a:defRPr/>
            </a:pPr>
            <a:r>
              <a:rPr/>
              <a:t>...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Tra le sue principali caratteristiche spicca l’approccio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cross-platform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che consente di usufruire dello stesso servizio da qualsiasi dispositivo, indipendentemente dal sistema operativo o dalla postazione utilizzata.</a:t>
            </a: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/>
              <a:t>-Sicurezza</a:t>
            </a: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/>
              <a:t>-Compatibilita: Comunicazione Con protocolli industriali leader nel settore</a:t>
            </a:r>
            <a:endParaRPr lang="it-CH"/>
          </a:p>
          <a:p>
            <a:pPr>
              <a:defRPr/>
            </a:pPr>
            <a:endParaRPr lang="it-CH"/>
          </a:p>
          <a:p>
            <a:pPr marL="217793" indent="-217793">
              <a:buFont typeface="Arial"/>
              <a:buChar char="–"/>
              <a:defRPr/>
            </a:pPr>
            <a:r>
              <a:rPr lang="it-CH"/>
              <a:t>Alta gamma di tipologie di segnali rilevabili con poco hardwere</a:t>
            </a: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 b="1"/>
              <a:t>-utilizzo risorse Limitate!</a:t>
            </a:r>
            <a:endParaRPr lang="it-CH"/>
          </a:p>
          <a:p>
            <a:pPr>
              <a:defRPr/>
            </a:pPr>
            <a:r>
              <a:rPr lang="it-CH"/>
              <a:t>    Il tutto deve essere contenuto in microcontrolori con risorse sia in termini di memoria che consumo elettrico il piu limitato possibile</a:t>
            </a:r>
            <a:endParaRPr lang="it-CH"/>
          </a:p>
        </p:txBody>
      </p:sp>
      <p:sp>
        <p:nvSpPr>
          <p:cNvPr id="594583557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5D738ACC-7237-5A5D-452B-A39773FFFEED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0557916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42145407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CH"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Oggi ho il piacere di presentarvi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ALPHA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un progetto incentrato sull'acquisizione di parametri attraverso il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versatile microcontrollore ESP32.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</p:txBody>
      </p:sp>
      <p:sp>
        <p:nvSpPr>
          <p:cNvPr id="1743806436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D40EA1B-AAF4-5C04-D92F-FB52F680DDD9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0864255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31443307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Questo sistema è stato ideato per raccogliere un'ampia varietà di dati: dai semplici segnali di corrente e tensione ai più complessi segnali analogici provenienti da sonde di temperatura come PT100, PT1000 e termocoppie.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Non solo, ALPHA è anche capace di orchestrare con precisione il comportamento di uscite digitali e analogiche, offrendo un controllo completo sull'ambiente circostante.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Costruito su un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hardware all'avanguardia fornito da un'azienda collaborante,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ALPHA è un sistema robusto, progettato per garantire la massima precisione nella raccolta e gestione dei dati. 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Ma la sua forza va oltre la mera acquisizione: ALPHA si distingue come una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piattaforma di comunicazione completa, estendendo la sua portata ben oltre i confini fisici.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Grazie all'implementazione del protocollo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Modbus RTU (su RS485) e all'utilizzo della connettività Wi-Fi integrata dell'ESP32, assicuriamo una comunicazione flessibile e affidabile con dispositivi esterni, aprendo scenari avanzati di automazione e controllo.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 per garantire che nessun dato prezioso vada perso, la gestione avviene tramite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esportazione in file CSV, una soluzione ottimizzata per la storicizzazione e l'analisi successiva, mantenendo sempre un'attenzione prioritaria alle prestazioni complessive del sistema.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938915708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3F87005-8204-B6A6-3A8B-169DB2FAB373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7430138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67177900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ecco un esempio pratico di come dobbiamo procedere utilizzare il  dispositivo.</a:t>
            </a:r>
            <a:endParaRPr/>
          </a:p>
        </p:txBody>
      </p:sp>
      <p:sp>
        <p:nvSpPr>
          <p:cNvPr id="831360026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A2ACAFA2-FA7F-6C87-444C-A0542489E42E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5384623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36473796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49020150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6FF17896-9DB5-28EC-8AFA-C994BA62CE68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2428694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00633833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Buongiorno a tutti,</a:t>
            </a:r>
            <a:endParaRPr sz="1000" b="0" i="1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mi chiamo Alessio e sono uno studente Master in Computer Science</a:t>
            </a:r>
            <a:r>
              <a:rPr lang="it-IT" sz="1000" b="0" i="1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</a:t>
            </a:r>
            <a:endParaRPr sz="1000" b="0" i="1"/>
          </a:p>
          <a:p>
            <a:pPr>
              <a:defRPr/>
            </a:pPr>
            <a:r>
              <a:rPr lang="it-IT" sz="1000" b="0" i="1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Oggi Ho il piacere di presentarvi ALPHA.</a:t>
            </a:r>
            <a:endParaRPr sz="1000" b="0" i="1"/>
          </a:p>
          <a:p>
            <a:pPr>
              <a:defRPr/>
            </a:pPr>
            <a:r>
              <a:rPr lang="it-IT" sz="1000" b="0" i="1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Un progetto di tesi creato in collaborazione con ESAM</a:t>
            </a:r>
            <a:endParaRPr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(Un) </a:t>
            </a:r>
            <a:r>
              <a:rPr lang="it-IT" sz="12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azienda italiana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con oltre quarant’anni di esperienza nell automazione industriale, nota 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lo sviluppo di soluzioni su misura 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aziende e professionisti del settore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 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</p:txBody>
      </p:sp>
      <p:sp>
        <p:nvSpPr>
          <p:cNvPr id="1925975814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422C8DD5-4F5C-7A58-BF83-5A1C2F480D29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4624184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97445803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47077372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DEC0C340-D026-AF80-D331-CA8BA5D92A57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3678336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82984492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Procediamo dunque con la configurazione del wifi:</a:t>
            </a:r>
            <a:endParaRPr/>
          </a:p>
        </p:txBody>
      </p:sp>
      <p:sp>
        <p:nvSpPr>
          <p:cNvPr id="2084781887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CE8CC655-1BB1-2099-78E0-1653B273EDAD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7250095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5549453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41738901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1888305-2098-0C95-42C0-31BBB93A49E5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5833224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71173437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74106605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064664C-7D61-0126-9B5F-857B2C4499A8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2405516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30361717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79507016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05EC65C0-09D0-A4B4-27DE-EADFA11038EE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7724109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87501508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5348140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541748E5-E0A2-891B-EA4A-0B7ACCE8094A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0836385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07189134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Spostandoci al cuore interattivo del sistema, come potete vedere in questa schermata, sono state sviluppate una serie di pagine web dedicate a fornire un </a:t>
            </a: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controllo granulare</a:t>
            </a:r>
            <a:r>
              <a:rPr/>
              <a:t> del microco</a:t>
            </a:r>
            <a:r>
              <a:rPr/>
              <a:t>ntrollore.</a:t>
            </a:r>
            <a:endParaRPr/>
          </a:p>
        </p:txBody>
      </p:sp>
      <p:sp>
        <p:nvSpPr>
          <p:cNvPr id="86314445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777298B-895C-E401-DE6F-5F839F56A8F0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2863828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02443787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Focalizziamo la nostra attenzione ora sulla pagina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'Monitor'</a:t>
            </a:r>
            <a:endParaRPr/>
          </a:p>
        </p:txBody>
      </p:sp>
      <p:sp>
        <p:nvSpPr>
          <p:cNvPr id="765828571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BDF0003-034A-CAB2-8881-725C40364928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0908106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84516032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Qui visualizziamo in tempo reale l'utilizzo della memoria Heap,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dettagli cruciali come la frequenza della CPU, lo spazio Flash disponibile, e lo stato della connettività Wi-Fi. Questa pagina è progettata per fornire una chiara diagnostica delle prestazioni senza impattare sulle risorse dell'ESP32.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È particolarmente utile mantenerla sempre aperta, specialmente durante sessioni di stress test o utilizzi intensivi, poiché permette di prevenire errori causati da un overflow della memoria Heap, garantendo un controllo costante e l'affidabilità del sistema anche nelle condizioni più estreme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06307078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47E31CD-C5A8-9F24-345D-8E8DA53E9429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0156261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66233510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 A tal proposito, per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mitigare i potenziali problemi legati alle intrinseche limitazioni hardware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È stato integrato un "bottone"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'Cleanup Heap' che permette di invocare manualmente il garbage collector dell'ESP32, forzando il rilascio di memoria e garantendo così la stabilità e la robustezza del sistema in ogni condizione.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14718139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3474A5D-04E4-2D7A-3C9A-D13F0968D20C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0975210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00613632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(Un) </a:t>
            </a: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azienda italiana con oltre quarant’anni di esperienza nell automazione industriale, nota </a:t>
            </a: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lo sviluppo di soluzioni su misura </a:t>
            </a: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aziende e professionisti del settore</a:t>
            </a: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 </a:t>
            </a: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Il suo operato si concentra sullo </a:t>
            </a:r>
            <a:r>
              <a:rPr lang="it-IT" sz="12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sviluppo di hardware all’avanguardia per l’acquisizione di segnali di varia natura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— come tensione, corrente  e sensori analogici — </a:t>
            </a:r>
            <a:r>
              <a:rPr lang="it-IT" sz="12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garantendo elevata precisione e affidabilità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</p:txBody>
      </p:sp>
      <p:sp>
        <p:nvSpPr>
          <p:cNvPr id="1175677760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525DA74-0027-F6A7-CAA8-0D79AEA0B65C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7475196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67146467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 Inoltre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Come potete vedere, abbiamo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un bottone che ci permette di esportare tutte le metriche di sistema in un file csv.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Che ci consente di effettuare analisi offline.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33083307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CEBDCFF4-49DD-13F4-C6E5-04F0DD35D667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1284959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94890608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Per effettuare uno studio piu approfondito di tali metriche e’ stata creata una sezione apposita, visibile cliccando il pulsante Dettagli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138623336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0E38C6B7-3603-C51A-2210-A7523399243D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1385176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46065674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Affronto ora le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sfide critiche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che ho incontrato, emerse quando il sistema è sottoposto a stress.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Ho riscontrato che il caricamento di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pagine web dinamiche e complesse, in particolare quelle contenenti grafici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(il cui CSS e JS sono interamente disponibili offline sull'ESP, impattando comunque notevolmente) 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le pagine di history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(che devono inviare molti dati), genera molteplici richieste HTTP in contemporanea.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Questo può causare una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carenza di memoria Heap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impedendo l'invio completo delle stringhe HTML e manifestandosi con pagine parziali o completamente bianche.</a:t>
            </a:r>
            <a:endParaRPr/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Nei casi più estremi, con numerose registrazioni in parallelo e un'intensa attività sulle pagine dinamiche, ho purtroppo rilevato un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crash anomalo del dispositivo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affrontare queste problematiche, ho adottato una strategia proattiva: ho tentato di mitigarle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suddividendo le pagine web in componenti più piccoli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e orchestrando il loro caricamento tramite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richieste asincrone con intervalli di tempo differenziati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 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È per questo motivo che, in alcune delle pagine più complesse, ho scelto di non includere la navbar, al fine di ridurre al minimo il consumo di memoria e migliorare la stabilità.</a:t>
            </a:r>
            <a:endParaRPr/>
          </a:p>
          <a:p>
            <a:pPr>
              <a:defRPr/>
            </a:pP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È evidente che tali limitazioni sono intrinseche all'hardware dell'ESP32 che, seppur versatile, presenta risorse di memoria e capacità di calcolo finite.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superare definitivamente questi ostacoli, ho individuato ulteriori soluzioni strategiche: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progettazione di un sistema distribuito con suddivisione dei compiti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un approccio più complesso ma già contemplato dal framework architetturale del mio progetto.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L'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incremento della memoria del dispositivo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considerando che sono disponibili sul mercato versioni dell'ESP32 con prestazioni e capacità superiori."</a:t>
            </a:r>
            <a:endParaRPr/>
          </a:p>
        </p:txBody>
      </p:sp>
      <p:sp>
        <p:nvSpPr>
          <p:cNvPr id="1631954747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D99DD6F-F9F9-943A-8DFC-04AC56E790F2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4128043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69865449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Focalizziamo la nostra attenzione ora sulla pagina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'Pinout'</a:t>
            </a:r>
            <a:endParaRPr/>
          </a:p>
        </p:txBody>
      </p:sp>
      <p:sp>
        <p:nvSpPr>
          <p:cNvPr id="890329635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C1EE9F50-BD48-61D8-CF76-B4F483967BE8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579803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6359333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 questa sezione sono mostrati un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elenco dettagliato dei pin GPIO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disponibili sulla board di sviluppo, assieme a una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descrizione chiara delle loro funzionalità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essenziale per comprendere rapidamente le capacità di ogni pin e facilitare la configurazione.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830254122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CAE175F6-89CF-FCDE-61C0-58A1A352B136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9884606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49863926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i pin configurati come input, è possibile visualizzare in tempo reale il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valore di tensione letto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fornendo un feedback cruciale per il monitoraggio e la diagnostica.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513478062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0E0DC953-7F3D-F0E6-AF02-EE3FB0EAD540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093921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92131489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Inoltre, tramite il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bottone 'Edit'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possiamo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modificare ogni singola informazione relativa al pin</a:t>
            </a:r>
            <a:r>
              <a:rPr/>
              <a:t> selezionato.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347361432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48433B75-8EE8-72BF-9B84-4C54A3E10CCD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738329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74638125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ecco un esempio pratico: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come potete vedere, questa schermata ci mostra la pagina di modifica dedicata al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Pin 23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dove è possibile personalizzare parametri come il tipo di pin (qui configurato come SPI), se è un input o un output, e aggiungere note descrittive, garantendo massima flessibilità e adattabilità alle diverse esigenze progettuali.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095010638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A864CA8D-C6A3-354E-D378-6F0BF33310B3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1049381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15399569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Inoltre, questa pagina offre la capacità di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avviare e stoppare registrazioni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per i pin selezionati, con intervalli di tempo configurabili direttamente tramite l'apposito campo testuale.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739008327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5EF43510-2D0E-C2A6-2C0B-C110B17FF471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7178847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9074515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 risultati di tali registrazioni sono poi consultabili nella pagina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'Pin History', dedicata alla storicizzazione. Come potete vedere , questa sezione permette non solo di visualizzare lo storico dei valori registrati per ciascun pin, ma anche di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esportare questi dati in formato CSV, modificare tali valori o cancellarli dalla memoria  per un'analisi approfondita o una gestione personalizzata dei dati.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29792834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8EBB52F-54E4-7FC9-957D-662E12B18368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1042304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63383238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Il suo operato si concentra sullo </a:t>
            </a:r>
            <a:r>
              <a:rPr lang="it-IT" sz="1000" b="1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sviluppo di hardware all’avanguardia per l’acquisizione di segnali di varia natura</a:t>
            </a: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— come tensione, corrente e sensori analogici — </a:t>
            </a:r>
            <a:r>
              <a:rPr lang="it-IT" sz="1000" b="1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garantendo elevata precisione e affidabilità</a:t>
            </a: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L’attenzione costante all’innovazione ha spinto l’azienda a porsi un ulteriore obiettivo: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semplificare l’interazione tra l’uomo macchina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applicando le piu moderne tecnologine  in una contesto industriale.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Da questa esigenza ha preso forma l’idea di Alfa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una soluzione pensata per migliorare l’esperienza utente senza compromessi.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</p:txBody>
      </p:sp>
      <p:sp>
        <p:nvSpPr>
          <p:cNvPr id="1158334511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C12D950E-4E07-4290-7D30-5C6957DCF6DD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503296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23947357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Focalizziamo ora la nostra attenzione sulle pagine dedicate all'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integrazione e al controllo avanzato della board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Queste sezioni  consenteno un'interazione profonda con i componenti hardware e i protocolli di comunicazione.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 particolare, abbiamo:</a:t>
            </a: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Pagine dedicate alla comunicazione Modbus (evidenziate in rosso);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Pagine dedicate all' interazione con l‘ADS (evidenziate in verde):</a:t>
            </a:r>
            <a:endParaRPr/>
          </a:p>
        </p:txBody>
      </p:sp>
      <p:sp>
        <p:nvSpPr>
          <p:cNvPr id="1471868732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409C0C2-E8A4-8D43-98A4-362143DC9FC0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1893002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64507986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Proseguiamo la nostra</a:t>
            </a:r>
            <a:r>
              <a:rPr/>
              <a:t> 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esplorazione</a:t>
            </a:r>
            <a:r>
              <a:rPr/>
              <a:t> con la pagina 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Register</a:t>
            </a:r>
            <a:r>
              <a:rPr/>
              <a:t> 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Nella sezione di sinistra,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'Monitor as Master'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possiamo configurare l'indirizzo e il tipo di registro da monitorare,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permettendo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al nostro sistema di </a:t>
            </a:r>
            <a:r>
              <a:rPr/>
              <a:t> 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interrogare e leggere dati da dispositivi Modbus Slave esterni.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 destra, la sezione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'Write as Slave'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offre la possibilità di impostare un valore per un registro specifico e un tipo di registro, consentendo all'ESP32 di comportarsi come un dispositivo  pronto a rispondere alle richieste di un Master esterno.</a:t>
            </a:r>
            <a:endParaRPr/>
          </a:p>
        </p:txBody>
      </p:sp>
      <p:sp>
        <p:nvSpPr>
          <p:cNvPr id="1918938283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EF1AB28-B1F8-AC1C-7415-67FE16CAC70D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8787888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3984001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Ecco un Breve esempio di utilizzo: </a:t>
            </a:r>
            <a:endParaRPr/>
          </a:p>
        </p:txBody>
      </p:sp>
      <p:sp>
        <p:nvSpPr>
          <p:cNvPr id="122154464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D335BF7-9118-7B11-FDEF-75CA11A606F7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09287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30570233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80159716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2C51ABB9-D456-1729-6A9D-A265213BD818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5955074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8102747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Similmente a quanto visto per i pin, questa pagina estende le sue capacità di gestione dati: cliccando su </a:t>
            </a:r>
            <a:r>
              <a:rPr lang="it-IT" sz="12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'Store'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è possibile memorizzare il singolo valore letto. </a:t>
            </a:r>
            <a:endParaRPr sz="1200"/>
          </a:p>
          <a:p>
            <a:pPr>
              <a:defRPr/>
            </a:pPr>
            <a:endParaRPr sz="1200"/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Inoltre, i pulsanti </a:t>
            </a:r>
            <a:r>
              <a:rPr lang="it-IT" sz="12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'Record' e 'Stop'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permettono di avviare o interrompere un thread dedicato che, ogni secondo, aggiunge continuamente valori a un'apposita struttura dati.</a:t>
            </a:r>
            <a:endParaRPr/>
          </a:p>
        </p:txBody>
      </p:sp>
      <p:sp>
        <p:nvSpPr>
          <p:cNvPr id="1611513118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20F14A7-BC71-EBAA-2071-488697E1DBC5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3386473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54605551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I valori memorizzati sono visibili in formato testuale nella pagina history modbus qui rappresentata, ...</a:t>
            </a:r>
            <a:endParaRPr/>
          </a:p>
        </p:txBody>
      </p:sp>
      <p:sp>
        <p:nvSpPr>
          <p:cNvPr id="1011880961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079F7D65-B57F-FA50-DE45-20DC172B442A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3970671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53529016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 ...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E 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un'analisi più visiva, è possibile consultarne una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versione grafica nella pagina apposita, 'Graph'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 Ovviamente, questa visualizzazione assume pieno significato quando vengono memorizzati più valori per registro, permettendo di osservare le tendenze nel tempo. Anche da qui, è possibile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esportare i dati del grafico in formato CSV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per ulteriori analisi.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676801393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39AB672-3E7E-CBB9-C6FC-4005B275A049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0306770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13812121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Pagine dedicate all' interazione con l‘ADS (evidenziate in verde):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Passiamo ora dunque alla Lettura ed elaborazione dei vari segnali presenti sulla board:</a:t>
            </a:r>
            <a:endParaRPr/>
          </a:p>
        </p:txBody>
      </p:sp>
      <p:sp>
        <p:nvSpPr>
          <p:cNvPr id="314887425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AE64FE19-E4AC-F78F-3898-3C8FCEBA884B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1907322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41232091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 questa pagina tramite il menu a tendina e possibile selezionare il segnale che si intende andare a leggere dalla board.</a:t>
            </a:r>
            <a:endParaRPr/>
          </a:p>
        </p:txBody>
      </p:sp>
      <p:sp>
        <p:nvSpPr>
          <p:cNvPr id="1645456846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4AEABC7C-007E-476C-BB5D-80AA01EF31F9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8926177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38409981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Esp seleziona segnale desiderato tramite la pagina web vista precedentemente,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Il mux </a:t>
            </a:r>
            <a:r>
              <a:rPr lang="it-IT" sz="12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CD405xB.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Seleziona ingresso desiderato (utilizzando i pin 12, 13 e 14)  e lo collega all ingresso A0 dell ADS1115.</a:t>
            </a:r>
            <a:endParaRPr/>
          </a:p>
        </p:txBody>
      </p:sp>
      <p:sp>
        <p:nvSpPr>
          <p:cNvPr id="1009287462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B5CA853E-1323-E7D0-E53A-8821C73B8674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1977843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27221479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L’attenzione costante all’innovazione ha spinto l’azienda a porsi un ulteriore obiettivo: </a:t>
            </a:r>
            <a:r>
              <a:rPr sz="10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semplificare l’interazione tra l’uomo macchina</a:t>
            </a:r>
            <a:r>
              <a: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applicando le piu moderne tecnologine  in una contesto industriale. </a:t>
            </a:r>
            <a:endParaRPr sz="1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0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Da questa esigenza ha preso forma l’idea di Alfa</a:t>
            </a:r>
            <a:r>
              <a: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una soluzione pensata per migliorare l’esperienza utente senza compromessi.</a:t>
            </a:r>
            <a:endParaRPr/>
          </a:p>
          <a:p>
            <a:pPr>
              <a:defRPr/>
            </a:pPr>
            <a:r>
              <a:rPr/>
              <a:t>...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Tra le sue principali caratteristiche spicca l’approccio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cross-platform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che consente di usufruire dello stesso servizio da qualsiasi dispositivo, indipendentemente dal sistema operativo o dalla postazione utilizzata.</a:t>
            </a:r>
            <a:endParaRPr lang="it-CH"/>
          </a:p>
        </p:txBody>
      </p:sp>
      <p:sp>
        <p:nvSpPr>
          <p:cNvPr id="1122107512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9257E34-C0C0-8482-5613-875BECAAB623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5219592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78858862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L'ADS campiona il segnale con elevata precisione (16 bit) e lo trasmette tramite l'interfaccia I2C.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garantire il corretto funzionamento della comunicazione, il segnale SDA dell'ADS è collegato al pin 21 dell'ESP.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La sincronizzazione del clock, essenziale per la comunicazione, è gestita tramite il collegamento del pin SCL dell'ADS all'apposito pin 22 dell'ESP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536286681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CF17F257-B3C8-63D2-5F53-5510F327E76E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948069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95831724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 seguto della ricezione del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segnale, l'ESP lo elabora adeguatamente in base al tipo selezionato (ad esempio, applicando linearizzazioni per le sonde) e ne visualizza i risultati all'utente tramite una pagina web dedicata.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699267443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4656382-9F51-587B-AC5D-254E368E33C3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9607417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19998509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Riportata in questa slide.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In alto possiamo vedere il valore letto in tempo reale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217793" indent="-217793">
              <a:buFont typeface="Arial"/>
              <a:buChar char="–"/>
              <a:defRPr/>
            </a:pPr>
            <a:r>
              <a:rPr/>
              <a:t>-sotto e disponibile un grafico con i valori registrati , e infine i bottoni per avviare / terminare le registrazioni.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85048983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1285B76-5905-B29F-45F4-8D6C740DC98C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1695687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49795946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217793" indent="-217793">
              <a:buFont typeface="Arial"/>
              <a:buChar char="–"/>
              <a:defRPr/>
            </a:pPr>
            <a:r>
              <a:rPr/>
              <a:t>Alla seguente pagina e’ disponibile un formato testuale delle registrazioni effettuate.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048816502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D2C6E9B5-8012-9D5F-532F-A3520A308372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411661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9856372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Passando alle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Tecnologie Utilizzate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in questo progetto, come potete vedere da questa slide, abbiamo adottato un mix strategico di strumenti per garantire sia l'efficienza a basso livello che una user experience moderna e funzionale.</a:t>
            </a: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Il cuore pulsante di tutto il sistema, in particolare per quanto riguarda l'acquisizione e l'elaborazione del segnale di cui parlavamo poco fa, è stato sviluppato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prevalentemente in C++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 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le sue  capacità in termini di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controllo hardware, ottimizzazione delle prestazioni e gestione efficiente delle risorse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/>
          </a:p>
        </p:txBody>
      </p:sp>
      <p:sp>
        <p:nvSpPr>
          <p:cNvPr id="204827471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B209A6-0187-3958-5839-0A285F7CB7C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563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191533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8037509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531B5C-8E4A-CA09-162C-7A0C0D7B14F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11661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185711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Siamo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dunque giunti al termine di questa presentazione.</a:t>
            </a: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Desidero ringraziare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tutti i presenti per la cortese attenzione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Per qualsiasi ulteriore chiarimento o approfondimento, lascio a vostra disposizione i miei contatti.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Ora, resto a completa disposizione per rispondere a eventuali domande nel tempo che ci rimane.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Vi auguro una buona giornata!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047184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BE926D8-03A5-83A3-8ABE-F641ED8B6D8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1762899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4319451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sz="1000" b="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Tra le sue principali caratteristiche spicca l’approccio 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cross-platform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che consente di usufruire dello stesso servizio da qualsiasi dispositivo, indipendentemente dal sistema operativo o dalla postazione utilizzata.</a:t>
            </a:r>
            <a:endParaRPr/>
          </a:p>
          <a:p>
            <a:pPr>
              <a:defRPr/>
            </a:pPr>
            <a:r>
              <a:rPr/>
              <a:t>...</a:t>
            </a:r>
            <a:endParaRPr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Alfa è stato sviluppato sfruttando appieno le potenzialità del microcontrollore ESP32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grazie al modulo Wi-Fi integrato, il sistema può essere connesso a reti esistenti, oppure operare in modalità stand-alone creando una propria rete, comportandosi dunque  come un vero e proprio access point.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Questa flessibilità lo rende facilmente integrabile in contesti industriali anche privi di infrastrutture di rete.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461308753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D64EAC39-A01C-66E2-B8E6-88801C351540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8726300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21494419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sz="1000" b="0"/>
          </a:p>
          <a:p>
            <a:pPr>
              <a:defRPr/>
            </a:pP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Alfa è stato sviluppato sfruttando appieno le potenzialità del microcontrollore ESP32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 </a:t>
            </a:r>
            <a:endParaRPr sz="1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grazie al modulo Wi-Fi integrato, il sistema può essere connesso a reti esistenti, oppure operare in modalità stand-alone creando una propria rete, comportandosi dunque  come un vero e proprio access point. </a:t>
            </a:r>
            <a:endParaRPr sz="1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Questa flessibilità lo rende facilmente integrabile in contesti industriali anche privi di infrastrutture di rete.</a:t>
            </a:r>
            <a:endParaRPr/>
          </a:p>
          <a:p>
            <a:pPr>
              <a:defRPr/>
            </a:pPr>
            <a:r>
              <a:rPr/>
              <a:t>...</a:t>
            </a:r>
            <a:endParaRPr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Una volta selezionata la modalità di </a:t>
            </a:r>
            <a:r>
              <a:rPr lang="it-CH" sz="12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connettività desiderata</a:t>
            </a: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, </a:t>
            </a:r>
            <a:endParaRPr lang="it-CH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Alfa si comporta come un web server, generando dinamicamente pagine web a cui l’utente può accedere tramite un comune browser per usufruire di tutte le funzionalità offerte dal sistema.</a:t>
            </a:r>
            <a:endParaRPr lang="it-CH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CH"/>
          </a:p>
        </p:txBody>
      </p:sp>
      <p:sp>
        <p:nvSpPr>
          <p:cNvPr id="744856613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0FD52341-7B38-5E94-50EB-F7DD31ADFB52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4903778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28507191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CH" sz="1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Una volta selezionata la modalità di </a:t>
            </a:r>
            <a:r>
              <a:rPr lang="it-CH" sz="1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connettività desiderata</a:t>
            </a:r>
            <a:r>
              <a:rPr lang="it-CH" sz="1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, </a:t>
            </a:r>
            <a:endParaRPr sz="1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it-CH" sz="1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Alfa si comporta come un web server, generando dinamicamente pagine web a cui l’utente può accedere tramite un comune browser per usufruire di tutte le funzionalità offerte dal sistema.</a:t>
            </a:r>
            <a:endParaRPr/>
          </a:p>
          <a:p>
            <a:pPr>
              <a:defRPr/>
            </a:pPr>
            <a:r>
              <a:rPr/>
              <a:t>...</a:t>
            </a:r>
            <a:endParaRPr/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È importante sottolineare che il sistema non richiede alcuna connessione a Internet per funzionare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 l’accesso all’interfaccia avviene completamente in locale, rendendo possibile l’interazione con il dispositivo anche in ambienti isolati.</a:t>
            </a:r>
            <a:endParaRPr lang="it-CH"/>
          </a:p>
          <a:p>
            <a:pPr>
              <a:defRPr/>
            </a:pPr>
            <a:endParaRPr lang="it-CH"/>
          </a:p>
        </p:txBody>
      </p:sp>
      <p:sp>
        <p:nvSpPr>
          <p:cNvPr id="57996800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493D3AD2-A880-B2C7-1579-DC3FF0573889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734858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69466409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sz="1000" b="0"/>
          </a:p>
          <a:p>
            <a:pPr>
              <a:defRPr/>
            </a:pP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È importante sottolineare che il sistema non richiede alcuna connessione a Internet per funzionare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 l’accesso all’interfaccia avviene completamente in locale, rendendo possibile l’interazione con il dispositivo anche in ambienti isolati</a:t>
            </a:r>
            <a:endParaRPr lang="it-IT" sz="10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/>
              <a:t>...</a:t>
            </a:r>
            <a:endParaRPr/>
          </a:p>
          <a:p>
            <a:pPr>
              <a:defRPr/>
            </a:pP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Questa caratteristica garantisce piena autonomia operativa e rappresenta il punto di partenza per uno degli aspetti fondamentali del sistema: la sicurezza. </a:t>
            </a:r>
            <a:endParaRPr lang="it-CH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 contesti industriali, dove la protezione delle informazioni e la continuità del servizio sono elementi critici, la possibilità di operare in modo isolato costituisce un vantaggio significativo.</a:t>
            </a:r>
            <a:endParaRPr lang="it-CH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/>
              <a:t>-Sicurezza</a:t>
            </a:r>
            <a:r>
              <a:rPr lang="it-CH"/>
              <a:t>:</a:t>
            </a:r>
            <a:endParaRPr lang="it-CH"/>
          </a:p>
          <a:p>
            <a:pPr>
              <a:defRPr/>
            </a:pPr>
            <a:r>
              <a:rPr lang="it-CH"/>
              <a:t>  Approccio di mantenere  AP con una rete separata e focalizzatro in tal merito.</a:t>
            </a:r>
            <a:endParaRPr lang="it-CH"/>
          </a:p>
          <a:p>
            <a:pPr>
              <a:defRPr/>
            </a:pPr>
            <a:r>
              <a:rPr lang="it-CH"/>
              <a:t>  Per avere un sistema stand alone indipendente e robusto sotto ogni tipo di possibile attacco e limitarne al minimo i malfunzionamenti </a:t>
            </a: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/>
              <a:t>-Compatibilita: Comunicazione Con protocolli industriali leader nel settore</a:t>
            </a:r>
            <a:endParaRPr lang="it-CH"/>
          </a:p>
          <a:p>
            <a:pPr>
              <a:defRPr/>
            </a:pPr>
            <a:endParaRPr lang="it-CH"/>
          </a:p>
          <a:p>
            <a:pPr marL="217793" indent="-217793">
              <a:buFont typeface="Arial"/>
              <a:buChar char="–"/>
              <a:defRPr/>
            </a:pPr>
            <a:r>
              <a:rPr lang="it-CH"/>
              <a:t>Alta gamma di tipologie di segnali rilevabili con poco hardwere</a:t>
            </a: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 b="1"/>
              <a:t>-utilizzo risorse Limitate!</a:t>
            </a:r>
            <a:endParaRPr lang="it-CH"/>
          </a:p>
          <a:p>
            <a:pPr>
              <a:defRPr/>
            </a:pPr>
            <a:r>
              <a:rPr lang="it-CH"/>
              <a:t>    Il tutto deve essere contenuto in microcontrolori con risorse sia in termini di memoria che consumo elettrico il piu limitato possibile</a:t>
            </a:r>
            <a:endParaRPr lang="it-CH"/>
          </a:p>
        </p:txBody>
      </p:sp>
      <p:sp>
        <p:nvSpPr>
          <p:cNvPr id="451425981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E017C16-3AAC-677D-F8D5-F5BFBCDE995E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Prima pagin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3215174" name="Rectangle 2"/>
          <p:cNvSpPr>
            <a:spLocks noChangeArrowheads="1" noGrp="1"/>
          </p:cNvSpPr>
          <p:nvPr>
            <p:ph type="ctrTitle" hasCustomPrompt="1"/>
          </p:nvPr>
        </p:nvSpPr>
        <p:spPr bwMode="auto">
          <a:xfrm>
            <a:off x="323850" y="1700808"/>
            <a:ext cx="7848550" cy="720079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4000" b="1" cap="small">
                <a:solidFill>
                  <a:schemeClr val="accent6">
                    <a:lumMod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Project Title</a:t>
            </a:r>
            <a:endParaRPr/>
          </a:p>
        </p:txBody>
      </p:sp>
      <p:sp>
        <p:nvSpPr>
          <p:cNvPr id="1705347247" name="Segnaposto testo 12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23528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400"/>
            </a:lvl1pPr>
          </a:lstStyle>
          <a:p>
            <a:pPr lvl="0">
              <a:defRPr/>
            </a:pPr>
            <a:r>
              <a:rPr lang="en-US"/>
              <a:t>Firstname Lastname</a:t>
            </a:r>
            <a:endParaRPr/>
          </a:p>
        </p:txBody>
      </p:sp>
      <p:cxnSp>
        <p:nvCxnSpPr>
          <p:cNvPr id="1146517318" name="Connettore 1 10"/>
          <p:cNvCxnSpPr/>
          <p:nvPr userDrawn="1"/>
        </p:nvCxnSpPr>
        <p:spPr bwMode="auto">
          <a:xfrm>
            <a:off x="323528" y="4012535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0254989" name="Segnaposto testo 1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323528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Student</a:t>
            </a:r>
            <a:endParaRPr/>
          </a:p>
        </p:txBody>
      </p:sp>
      <p:sp>
        <p:nvSpPr>
          <p:cNvPr id="110383286" name="Segnaposto testo 12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323528" y="5331837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400"/>
            </a:lvl1pPr>
          </a:lstStyle>
          <a:p>
            <a:pPr lvl="0">
              <a:defRPr/>
            </a:pPr>
            <a:r>
              <a:rPr lang="en-US"/>
              <a:t>Electrical Engineering</a:t>
            </a:r>
            <a:endParaRPr/>
          </a:p>
        </p:txBody>
      </p:sp>
      <p:cxnSp>
        <p:nvCxnSpPr>
          <p:cNvPr id="1455350592" name="Connettore 1 24"/>
          <p:cNvCxnSpPr/>
          <p:nvPr userDrawn="1"/>
        </p:nvCxnSpPr>
        <p:spPr bwMode="auto">
          <a:xfrm>
            <a:off x="323528" y="5066218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1849630" name="Segnaposto testo 12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323528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Profile</a:t>
            </a:r>
            <a:endParaRPr/>
          </a:p>
        </p:txBody>
      </p:sp>
      <p:sp>
        <p:nvSpPr>
          <p:cNvPr id="181145852" name="Segnaposto testo 12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987824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Module + code</a:t>
            </a:r>
            <a:endParaRPr/>
          </a:p>
        </p:txBody>
      </p:sp>
      <p:sp>
        <p:nvSpPr>
          <p:cNvPr id="1510649290" name="Segnaposto testo 12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2987824" y="5331837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marL="4763" indent="-4763">
              <a:defRPr/>
            </a:pPr>
            <a:r>
              <a:rPr lang="en-US"/>
              <a:t>[Thesis Project </a:t>
            </a:r>
            <a:br>
              <a:rPr lang="en-US"/>
            </a:br>
            <a:r>
              <a:rPr lang="en-US"/>
              <a:t>Code... </a:t>
            </a:r>
            <a:r>
              <a:rPr lang="en-US" sz="800" i="1"/>
              <a:t>(e.g.: MP12_0001)</a:t>
            </a:r>
            <a:endParaRPr lang="en-US" i="1"/>
          </a:p>
        </p:txBody>
      </p:sp>
      <p:sp>
        <p:nvSpPr>
          <p:cNvPr id="1685543080" name="Segnaposto testo 12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2987824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Tutor</a:t>
            </a:r>
            <a:endParaRPr/>
          </a:p>
        </p:txBody>
      </p:sp>
      <p:sp>
        <p:nvSpPr>
          <p:cNvPr id="652216153" name="Segnaposto testo 12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2987824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lvl="0">
              <a:defRPr/>
            </a:pPr>
            <a:r>
              <a:rPr lang="en-US"/>
              <a:t>Firstname Lastname</a:t>
            </a:r>
            <a:endParaRPr/>
          </a:p>
        </p:txBody>
      </p:sp>
      <p:sp>
        <p:nvSpPr>
          <p:cNvPr id="1695706889" name="Segnaposto testo 12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323528" y="6381328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lvl="0">
              <a:defRPr/>
            </a:pPr>
            <a:r>
              <a:rPr lang="en-US"/>
              <a:t>Insert company (if available)</a:t>
            </a:r>
            <a:endParaRPr/>
          </a:p>
        </p:txBody>
      </p:sp>
      <p:cxnSp>
        <p:nvCxnSpPr>
          <p:cNvPr id="1311759184" name="Connettore 1 44"/>
          <p:cNvCxnSpPr/>
          <p:nvPr userDrawn="1"/>
        </p:nvCxnSpPr>
        <p:spPr bwMode="auto">
          <a:xfrm>
            <a:off x="323528" y="6115709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1414708" name="Segnaposto testo 12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323528" y="6165304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Company</a:t>
            </a:r>
            <a:endParaRPr/>
          </a:p>
        </p:txBody>
      </p:sp>
      <p:sp>
        <p:nvSpPr>
          <p:cNvPr id="291201062" name="Segnaposto testo 12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5652120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Year</a:t>
            </a:r>
            <a:endParaRPr/>
          </a:p>
        </p:txBody>
      </p:sp>
      <p:sp>
        <p:nvSpPr>
          <p:cNvPr id="1379581396" name="Segnaposto testo 12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5652120" y="5331837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lvl="0">
              <a:defRPr/>
            </a:pPr>
            <a:r>
              <a:rPr lang="en-US"/>
              <a:t>YYYY</a:t>
            </a:r>
            <a:endParaRPr/>
          </a:p>
        </p:txBody>
      </p:sp>
      <p:sp>
        <p:nvSpPr>
          <p:cNvPr id="2059984639" name="Segnaposto testo 12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5652120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Advisor</a:t>
            </a:r>
            <a:endParaRPr/>
          </a:p>
        </p:txBody>
      </p:sp>
      <p:sp>
        <p:nvSpPr>
          <p:cNvPr id="1452140081" name="Segnaposto testo 12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5652120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lvl="0">
              <a:defRPr/>
            </a:pPr>
            <a:r>
              <a:rPr lang="en-US"/>
              <a:t>Firstname Lastname</a:t>
            </a:r>
            <a:endParaRPr/>
          </a:p>
        </p:txBody>
      </p:sp>
      <p:pic>
        <p:nvPicPr>
          <p:cNvPr id="535918821" name="Immagine 9" descr="Modulo_SUPSI_DTI.gif"/>
          <p:cNvPicPr>
            <a:picLocks noChangeAspect="1"/>
          </p:cNvPicPr>
          <p:nvPr userDrawn="1"/>
        </p:nvPicPr>
        <p:blipFill>
          <a:blip r:embed="rId2"/>
          <a:srcRect l="0" t="78919" r="0" b="0"/>
          <a:stretch/>
        </p:blipFill>
        <p:spPr bwMode="auto">
          <a:xfrm>
            <a:off x="341313" y="620688"/>
            <a:ext cx="4075112" cy="31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93808234" name="Segnaposto testo 12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2987824" y="6381328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lvl="0">
              <a:defRPr/>
            </a:pPr>
            <a:r>
              <a:rPr lang="en-US"/>
              <a:t>Insert date of thesis defense</a:t>
            </a:r>
            <a:endParaRPr/>
          </a:p>
        </p:txBody>
      </p:sp>
      <p:sp>
        <p:nvSpPr>
          <p:cNvPr id="1641968951" name="Segnaposto testo 12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2987824" y="6165304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Date</a:t>
            </a:r>
            <a:endParaRPr/>
          </a:p>
        </p:txBody>
      </p:sp>
      <p:sp>
        <p:nvSpPr>
          <p:cNvPr id="443728606" name="Text Placeholder 6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323850" y="2492375"/>
            <a:ext cx="7848600" cy="1008063"/>
          </a:xfrm>
          <a:prstGeom prst="rect">
            <a:avLst/>
          </a:prstGeom>
        </p:spPr>
        <p:txBody>
          <a:bodyPr lIns="0" tIns="0" rIns="0"/>
          <a:lstStyle>
            <a:lvl1pPr marL="7938" indent="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/>
                <a:cs typeface="ＭＳ Ｐゴシック"/>
              </a:defRPr>
            </a:lvl1pPr>
          </a:lstStyle>
          <a:p>
            <a:pPr lvl="0">
              <a:defRPr/>
            </a:pPr>
            <a:r>
              <a:rPr lang="en-US"/>
              <a:t>Subtitle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olo; testo e immagi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5749771" name="Segnaposto testo 1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528" y="908720"/>
            <a:ext cx="7848872" cy="42499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27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fr-CH"/>
              <a:t>Title</a:t>
            </a:r>
            <a:endParaRPr lang="fr-CH"/>
          </a:p>
        </p:txBody>
      </p:sp>
      <p:sp>
        <p:nvSpPr>
          <p:cNvPr id="2005458887" name="Content Placeholder 3"/>
          <p:cNvSpPr>
            <a:spLocks noGrp="1"/>
          </p:cNvSpPr>
          <p:nvPr>
            <p:ph sz="quarter" idx="16"/>
          </p:nvPr>
        </p:nvSpPr>
        <p:spPr bwMode="auto">
          <a:xfrm>
            <a:off x="4211960" y="1772816"/>
            <a:ext cx="3816424" cy="475252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41315947" name="Content Placeholder 3"/>
          <p:cNvSpPr>
            <a:spLocks noGrp="1"/>
          </p:cNvSpPr>
          <p:nvPr>
            <p:ph sz="quarter" idx="17"/>
          </p:nvPr>
        </p:nvSpPr>
        <p:spPr bwMode="auto">
          <a:xfrm>
            <a:off x="323528" y="1772816"/>
            <a:ext cx="3816424" cy="475252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Titolo; testo e immagi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0789701" name="Segnaposto testo 1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528" y="908720"/>
            <a:ext cx="7848872" cy="42499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27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fr-CH"/>
              <a:t>Title</a:t>
            </a:r>
            <a:endParaRPr lang="fr-CH"/>
          </a:p>
        </p:txBody>
      </p:sp>
      <p:sp>
        <p:nvSpPr>
          <p:cNvPr id="371870376" name="Content Placeholder 3"/>
          <p:cNvSpPr>
            <a:spLocks noGrp="1"/>
          </p:cNvSpPr>
          <p:nvPr>
            <p:ph sz="quarter" idx="17"/>
          </p:nvPr>
        </p:nvSpPr>
        <p:spPr bwMode="auto">
          <a:xfrm>
            <a:off x="323528" y="1772816"/>
            <a:ext cx="7848872" cy="475252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830233" name="Immagine 5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79512" y="141402"/>
            <a:ext cx="8784976" cy="825178"/>
          </a:xfrm>
          <a:prstGeom prst="rect">
            <a:avLst/>
          </a:prstGeom>
        </p:spPr>
      </p:pic>
      <p:pic>
        <p:nvPicPr>
          <p:cNvPr id="1524066447" name="Immagine 21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532440" y="4008288"/>
            <a:ext cx="271836" cy="25489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dt="1" ftr="0" hdr="0" sldNum="1"/>
  <p:txStyles>
    <p:titleStyle>
      <a:lvl1pPr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+mj-lt"/>
          <a:ea typeface="ＭＳ Ｐゴシック"/>
          <a:cs typeface="ＭＳ Ｐゴシック"/>
        </a:defRPr>
      </a:lvl1pPr>
      <a:lvl2pPr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2pPr>
      <a:lvl3pPr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3pPr>
      <a:lvl4pPr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4pPr>
      <a:lvl5pPr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5pPr>
      <a:lvl6pPr marL="457200"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6pPr>
      <a:lvl7pPr marL="914400"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7pPr>
      <a:lvl8pPr marL="1371600"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8pPr>
      <a:lvl9pPr marL="1828800"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9pPr>
    </p:titleStyle>
    <p:bodyStyle>
      <a:lvl1pPr marL="342900" indent="-342900" algn="l" defTabSz="457200" rtl="0">
        <a:spcBef>
          <a:spcPts val="0"/>
        </a:spcBef>
        <a:spcAft>
          <a:spcPts val="0"/>
        </a:spcAft>
        <a:buFont typeface="Arial"/>
        <a:buChar char="•"/>
        <a:defRPr sz="3200">
          <a:solidFill>
            <a:schemeClr val="tx1"/>
          </a:solidFill>
          <a:latin typeface="+mn-lt"/>
          <a:ea typeface="ＭＳ Ｐゴシック"/>
          <a:cs typeface="ＭＳ Ｐゴシック"/>
        </a:defRPr>
      </a:lvl1pPr>
      <a:lvl2pPr marL="742950" indent="-285750" algn="l" defTabSz="457200" rtl="0">
        <a:spcBef>
          <a:spcPts val="0"/>
        </a:spcBef>
        <a:spcAft>
          <a:spcPts val="0"/>
        </a:spcAft>
        <a:buFont typeface="Arial"/>
        <a:buChar char="–"/>
        <a:defRPr sz="2800">
          <a:solidFill>
            <a:schemeClr val="tx1"/>
          </a:solidFill>
          <a:latin typeface="+mn-lt"/>
          <a:ea typeface="ＭＳ Ｐゴシック"/>
          <a:cs typeface="+mn-cs"/>
        </a:defRPr>
      </a:lvl2pPr>
      <a:lvl3pPr marL="1143000" indent="-228600" algn="l" defTabSz="457200" rtl="0">
        <a:spcBef>
          <a:spcPts val="0"/>
        </a:spcBef>
        <a:spcAft>
          <a:spcPts val="0"/>
        </a:spcAft>
        <a:buFont typeface="Arial"/>
        <a:buChar char="•"/>
        <a:defRPr sz="2400">
          <a:solidFill>
            <a:schemeClr val="tx1"/>
          </a:solidFill>
          <a:latin typeface="+mn-lt"/>
          <a:ea typeface="ＭＳ Ｐゴシック"/>
          <a:cs typeface="+mn-cs"/>
        </a:defRPr>
      </a:lvl3pPr>
      <a:lvl4pPr marL="1600200" indent="-228600" algn="l" defTabSz="457200" rtl="0">
        <a:spcBef>
          <a:spcPts val="0"/>
        </a:spcBef>
        <a:spcAft>
          <a:spcPts val="0"/>
        </a:spcAft>
        <a:buFont typeface="Arial"/>
        <a:buChar char="–"/>
        <a:defRPr sz="2000">
          <a:solidFill>
            <a:schemeClr val="tx1"/>
          </a:solidFill>
          <a:latin typeface="+mn-lt"/>
          <a:ea typeface="ＭＳ Ｐゴシック"/>
          <a:cs typeface="+mn-cs"/>
        </a:defRPr>
      </a:lvl4pPr>
      <a:lvl5pPr marL="2057400" indent="-228600" algn="l" defTabSz="457200" rtl="0">
        <a:spcBef>
          <a:spcPts val="0"/>
        </a:spcBef>
        <a:spcAft>
          <a:spcPts val="0"/>
        </a:spcAft>
        <a:buFont typeface="Arial"/>
        <a:buChar char="»"/>
        <a:defRPr sz="2000">
          <a:solidFill>
            <a:schemeClr val="tx1"/>
          </a:solidFill>
          <a:latin typeface="+mn-lt"/>
          <a:ea typeface="ＭＳ Ｐゴシック"/>
          <a:cs typeface="+mn-cs"/>
        </a:defRPr>
      </a:lvl5pPr>
      <a:lvl6pPr marL="25146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jp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jpg"/><Relationship Id="rId11" Type="http://schemas.openxmlformats.org/officeDocument/2006/relationships/image" Target="../media/image21.png"/><Relationship Id="rId12" Type="http://schemas.openxmlformats.org/officeDocument/2006/relationships/image" Target="../media/image22.jpg"/><Relationship Id="rId13" Type="http://schemas.openxmlformats.org/officeDocument/2006/relationships/image" Target="../media/image23.jpg"/><Relationship Id="rId14" Type="http://schemas.openxmlformats.org/officeDocument/2006/relationships/image" Target="../media/image24.jpg"/><Relationship Id="rId15" Type="http://schemas.openxmlformats.org/officeDocument/2006/relationships/image" Target="../media/image25.jp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26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31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31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31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31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31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31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31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31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31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31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31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31.png"/><Relationship Id="rId8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31.png"/><Relationship Id="rId8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31.png"/><Relationship Id="rId8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31.png"/><Relationship Id="rId8" Type="http://schemas.openxmlformats.org/officeDocument/2006/relationships/image" Target="../media/image38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31.png"/><Relationship Id="rId8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31.png"/><Relationship Id="rId8" Type="http://schemas.openxmlformats.org/officeDocument/2006/relationships/image" Target="../media/image38.png"/><Relationship Id="rId9" Type="http://schemas.openxmlformats.org/officeDocument/2006/relationships/image" Target="../media/image41.png"/><Relationship Id="rId10" Type="http://schemas.openxmlformats.org/officeDocument/2006/relationships/image" Target="../media/image4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31.pn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31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31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31.png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49.pn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3.png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9.png"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3886516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4000" b="1" i="0" u="none" strike="noStrike" cap="small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ALPHA</a:t>
            </a:r>
            <a:endParaRPr/>
          </a:p>
        </p:txBody>
      </p:sp>
      <p:sp>
        <p:nvSpPr>
          <p:cNvPr id="1901066899" name="Text Placeholder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Alessio Tommasi</a:t>
            </a:r>
            <a:endParaRPr/>
          </a:p>
        </p:txBody>
      </p:sp>
      <p:sp>
        <p:nvSpPr>
          <p:cNvPr id="1955548708" name="Text Placeholder 3"/>
          <p:cNvSpPr>
            <a:spLocks noGrp="1"/>
          </p:cNvSpPr>
          <p:nvPr>
            <p:ph type="body" sz="quarter" idx="17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75496744" name="Text Placeholder 4"/>
          <p:cNvSpPr>
            <a:spLocks noGrp="1"/>
          </p:cNvSpPr>
          <p:nvPr>
            <p:ph type="body" sz="quarter" idx="24"/>
          </p:nvPr>
        </p:nvSpPr>
        <p:spPr bwMode="auto"/>
        <p:txBody>
          <a:bodyPr/>
          <a:lstStyle/>
          <a:p>
            <a:pPr>
              <a:defRPr/>
            </a:pPr>
            <a:r>
              <a:rPr lang="fr-CH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Computer Science</a:t>
            </a:r>
            <a:endParaRPr/>
          </a:p>
        </p:txBody>
      </p:sp>
      <p:sp>
        <p:nvSpPr>
          <p:cNvPr id="305902291" name="Text Placeholder 5"/>
          <p:cNvSpPr>
            <a:spLocks noGrp="1"/>
          </p:cNvSpPr>
          <p:nvPr>
            <p:ph type="body" sz="quarter" idx="25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0307640" name="Text Placeholder 6"/>
          <p:cNvSpPr>
            <a:spLocks noGrp="1"/>
          </p:cNvSpPr>
          <p:nvPr>
            <p:ph type="body" sz="quarter" idx="26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37515714" name="Text Placeholder 7"/>
          <p:cNvSpPr>
            <a:spLocks noGrp="1"/>
          </p:cNvSpPr>
          <p:nvPr>
            <p:ph type="body" sz="quarter" idx="29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C10936</a:t>
            </a:r>
            <a:endParaRPr/>
          </a:p>
        </p:txBody>
      </p:sp>
      <p:sp>
        <p:nvSpPr>
          <p:cNvPr id="873756384" name="Text Placeholder 8"/>
          <p:cNvSpPr>
            <a:spLocks noGrp="1"/>
          </p:cNvSpPr>
          <p:nvPr>
            <p:ph type="body" sz="quarter" idx="33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58229461" name="Text Placeholder 9"/>
          <p:cNvSpPr>
            <a:spLocks noGrp="1"/>
          </p:cNvSpPr>
          <p:nvPr>
            <p:ph type="body" sz="quarter" idx="34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Mirko Gelsomini</a:t>
            </a:r>
            <a:endParaRPr/>
          </a:p>
        </p:txBody>
      </p:sp>
      <p:sp>
        <p:nvSpPr>
          <p:cNvPr id="1705355129" name="Text Placeholder 10"/>
          <p:cNvSpPr>
            <a:spLocks noGrp="1"/>
          </p:cNvSpPr>
          <p:nvPr>
            <p:ph type="body" sz="quarter" idx="36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ESAM </a:t>
            </a:r>
            <a:endParaRPr/>
          </a:p>
        </p:txBody>
      </p:sp>
      <p:sp>
        <p:nvSpPr>
          <p:cNvPr id="759832817" name="Text Placeholder 11"/>
          <p:cNvSpPr>
            <a:spLocks noGrp="1"/>
          </p:cNvSpPr>
          <p:nvPr>
            <p:ph type="body" sz="quarter" idx="37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63184318" name="Text Placeholder 12"/>
          <p:cNvSpPr>
            <a:spLocks noGrp="1"/>
          </p:cNvSpPr>
          <p:nvPr>
            <p:ph type="body" sz="quarter" idx="4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83412187" name="Text Placeholder 13"/>
          <p:cNvSpPr>
            <a:spLocks noGrp="1"/>
          </p:cNvSpPr>
          <p:nvPr>
            <p:ph type="body" sz="quarter" idx="4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2025</a:t>
            </a:r>
            <a:endParaRPr/>
          </a:p>
        </p:txBody>
      </p:sp>
      <p:sp>
        <p:nvSpPr>
          <p:cNvPr id="1837780504" name="Text Placeholder 14"/>
          <p:cNvSpPr>
            <a:spLocks noGrp="1"/>
          </p:cNvSpPr>
          <p:nvPr>
            <p:ph type="body" sz="quarter" idx="42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51806739" name="Text Placeholder 15"/>
          <p:cNvSpPr>
            <a:spLocks noGrp="1"/>
          </p:cNvSpPr>
          <p:nvPr>
            <p:ph type="body" sz="quarter" idx="43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Massimo Coluzzi</a:t>
            </a:r>
            <a:endParaRPr/>
          </a:p>
        </p:txBody>
      </p:sp>
      <p:sp>
        <p:nvSpPr>
          <p:cNvPr id="1935117147" name="Text Placeholder 16"/>
          <p:cNvSpPr>
            <a:spLocks noGrp="1"/>
          </p:cNvSpPr>
          <p:nvPr>
            <p:ph type="body" sz="quarter" idx="44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08/09/2025</a:t>
            </a:r>
            <a:endParaRPr/>
          </a:p>
        </p:txBody>
      </p:sp>
      <p:sp>
        <p:nvSpPr>
          <p:cNvPr id="2071106409" name="Text Placeholder 17"/>
          <p:cNvSpPr>
            <a:spLocks noGrp="1"/>
          </p:cNvSpPr>
          <p:nvPr>
            <p:ph type="body" sz="quarter" idx="45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02661088" name="Text Placeholder 18"/>
          <p:cNvSpPr>
            <a:spLocks noGrp="1"/>
          </p:cNvSpPr>
          <p:nvPr>
            <p:ph type="body" sz="quarter" idx="46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28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Acquisizione Locale di Parametri con</a:t>
            </a:r>
            <a:endParaRPr lang="it-IT" sz="2800" b="0" i="0" u="none" strike="noStrike" cap="none" spc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it-IT" sz="28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Hardware Avanzato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461688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918013" y="552016"/>
            <a:ext cx="2143125" cy="2143125"/>
          </a:xfrm>
          <a:prstGeom prst="rect">
            <a:avLst/>
          </a:prstGeom>
        </p:spPr>
      </p:pic>
      <p:sp>
        <p:nvSpPr>
          <p:cNvPr id="1444682563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28594924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726482"/>
            <a:ext cx="644236" cy="214084"/>
          </a:xfrm>
          <a:prstGeom prst="rect">
            <a:avLst/>
          </a:prstGeom>
        </p:spPr>
      </p:pic>
      <p:sp>
        <p:nvSpPr>
          <p:cNvPr id="2020483489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7376549" y="672912"/>
            <a:ext cx="1778537" cy="424990"/>
          </a:xfrm>
        </p:spPr>
        <p:txBody>
          <a:bodyPr/>
          <a:lstStyle/>
          <a:p>
            <a:pPr>
              <a:defRPr/>
            </a:pPr>
            <a:r>
              <a:rPr/>
              <a:t>Sicurezza</a:t>
            </a:r>
            <a:endParaRPr/>
          </a:p>
        </p:txBody>
      </p:sp>
      <p:pic>
        <p:nvPicPr>
          <p:cNvPr id="2106691532" name="Picture 67974862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2767915" y="2293541"/>
            <a:ext cx="2443321" cy="2443321"/>
          </a:xfrm>
          <a:prstGeom prst="rect">
            <a:avLst/>
          </a:prstGeom>
        </p:spPr>
      </p:pic>
      <p:pic>
        <p:nvPicPr>
          <p:cNvPr id="66698672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618597" y="1905432"/>
            <a:ext cx="1149317" cy="9040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9210912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44772" y="1581149"/>
            <a:ext cx="1757362" cy="1757362"/>
          </a:xfrm>
          <a:prstGeom prst="rect">
            <a:avLst/>
          </a:prstGeom>
        </p:spPr>
      </p:pic>
      <p:sp>
        <p:nvSpPr>
          <p:cNvPr id="638584615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71461052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726482"/>
            <a:ext cx="644236" cy="214084"/>
          </a:xfrm>
          <a:prstGeom prst="rect">
            <a:avLst/>
          </a:prstGeom>
        </p:spPr>
      </p:pic>
      <p:sp>
        <p:nvSpPr>
          <p:cNvPr id="67544560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576449" y="672912"/>
            <a:ext cx="2578637" cy="424990"/>
          </a:xfrm>
        </p:spPr>
        <p:txBody>
          <a:bodyPr/>
          <a:lstStyle/>
          <a:p>
            <a:pPr>
              <a:defRPr/>
            </a:pPr>
            <a:r>
              <a:rPr lang="it-IT" sz="27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Ecosistema</a:t>
            </a:r>
            <a:endParaRPr/>
          </a:p>
        </p:txBody>
      </p:sp>
      <p:pic>
        <p:nvPicPr>
          <p:cNvPr id="616945753" name="Picture 679748627"/>
          <p:cNvPicPr>
            <a:picLocks noChangeAspect="1"/>
          </p:cNvPicPr>
          <p:nvPr/>
        </p:nvPicPr>
        <p:blipFill>
          <a:blip r:embed="rId5"/>
          <a:srcRect l="17448" t="9827" r="9617" b="18442"/>
          <a:stretch/>
        </p:blipFill>
        <p:spPr bwMode="auto">
          <a:xfrm rot="0" flipH="0" flipV="0">
            <a:off x="3194238" y="2533649"/>
            <a:ext cx="1782011" cy="1752599"/>
          </a:xfrm>
          <a:prstGeom prst="rect">
            <a:avLst/>
          </a:prstGeom>
        </p:spPr>
      </p:pic>
      <p:pic>
        <p:nvPicPr>
          <p:cNvPr id="19360150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662316" y="4079261"/>
            <a:ext cx="1149317" cy="904008"/>
          </a:xfrm>
          <a:prstGeom prst="rect">
            <a:avLst/>
          </a:prstGeom>
        </p:spPr>
      </p:pic>
      <p:pic>
        <p:nvPicPr>
          <p:cNvPr id="39461075" name=""/>
          <p:cNvPicPr>
            <a:picLocks noChangeAspect="1"/>
          </p:cNvPicPr>
          <p:nvPr/>
        </p:nvPicPr>
        <p:blipFill>
          <a:blip r:embed="rId7"/>
          <a:srcRect l="21529" t="26993" r="20692" b="30340"/>
          <a:stretch/>
        </p:blipFill>
        <p:spPr bwMode="auto">
          <a:xfrm flipH="0" flipV="0">
            <a:off x="3021484" y="795604"/>
            <a:ext cx="2127519" cy="1571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0802078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1991331" y="1488012"/>
            <a:ext cx="1757362" cy="1757362"/>
          </a:xfrm>
          <a:prstGeom prst="rect">
            <a:avLst/>
          </a:prstGeom>
        </p:spPr>
      </p:pic>
      <p:sp>
        <p:nvSpPr>
          <p:cNvPr id="1638362787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8229815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726482"/>
            <a:ext cx="644236" cy="214084"/>
          </a:xfrm>
          <a:prstGeom prst="rect">
            <a:avLst/>
          </a:prstGeom>
        </p:spPr>
      </p:pic>
      <p:sp>
        <p:nvSpPr>
          <p:cNvPr id="1402815740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576449" y="672912"/>
            <a:ext cx="2578637" cy="424990"/>
          </a:xfrm>
        </p:spPr>
        <p:txBody>
          <a:bodyPr/>
          <a:lstStyle/>
          <a:p>
            <a:pPr>
              <a:defRPr/>
            </a:pPr>
            <a:r>
              <a:rPr lang="it-IT" sz="27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Ecosistema</a:t>
            </a:r>
            <a:endParaRPr/>
          </a:p>
        </p:txBody>
      </p:sp>
      <p:pic>
        <p:nvPicPr>
          <p:cNvPr id="520140580" name="Picture 679748627"/>
          <p:cNvPicPr>
            <a:picLocks noChangeAspect="1"/>
          </p:cNvPicPr>
          <p:nvPr/>
        </p:nvPicPr>
        <p:blipFill>
          <a:blip r:embed="rId5"/>
          <a:srcRect l="17448" t="9827" r="9617" b="18442"/>
          <a:stretch/>
        </p:blipFill>
        <p:spPr bwMode="auto">
          <a:xfrm rot="0" flipH="0" flipV="0">
            <a:off x="190359" y="2994765"/>
            <a:ext cx="1058340" cy="1040872"/>
          </a:xfrm>
          <a:prstGeom prst="rect">
            <a:avLst/>
          </a:prstGeom>
        </p:spPr>
      </p:pic>
      <p:pic>
        <p:nvPicPr>
          <p:cNvPr id="210937418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-1687308" y="3881319"/>
            <a:ext cx="1149317" cy="904008"/>
          </a:xfrm>
          <a:prstGeom prst="rect">
            <a:avLst/>
          </a:prstGeom>
        </p:spPr>
      </p:pic>
      <p:pic>
        <p:nvPicPr>
          <p:cNvPr id="877919756" name=""/>
          <p:cNvPicPr>
            <a:picLocks noChangeAspect="1"/>
          </p:cNvPicPr>
          <p:nvPr/>
        </p:nvPicPr>
        <p:blipFill>
          <a:blip r:embed="rId7"/>
          <a:srcRect l="21529" t="26993" r="20692" b="30340"/>
          <a:stretch/>
        </p:blipFill>
        <p:spPr bwMode="auto">
          <a:xfrm flipH="0" flipV="0">
            <a:off x="2925815" y="2912715"/>
            <a:ext cx="2127519" cy="1571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2575505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1991331" y="1488012"/>
            <a:ext cx="1757361" cy="1757361"/>
          </a:xfrm>
          <a:prstGeom prst="rect">
            <a:avLst/>
          </a:prstGeom>
        </p:spPr>
      </p:pic>
      <p:sp>
        <p:nvSpPr>
          <p:cNvPr id="519213406" name=""/>
          <p:cNvSpPr txBox="1"/>
          <p:nvPr/>
        </p:nvSpPr>
        <p:spPr bwMode="auto">
          <a:xfrm rot="0" flipH="0" flipV="0">
            <a:off x="3350682" y="3515202"/>
            <a:ext cx="638892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61472755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726481"/>
            <a:ext cx="644235" cy="214083"/>
          </a:xfrm>
          <a:prstGeom prst="rect">
            <a:avLst/>
          </a:prstGeom>
        </p:spPr>
      </p:pic>
      <p:sp>
        <p:nvSpPr>
          <p:cNvPr id="512554248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576448" y="672912"/>
            <a:ext cx="2578636" cy="424989"/>
          </a:xfrm>
        </p:spPr>
        <p:txBody>
          <a:bodyPr/>
          <a:lstStyle/>
          <a:p>
            <a:pPr>
              <a:defRPr/>
            </a:pPr>
            <a:r>
              <a:rPr lang="it-IT" sz="27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Ecosistema</a:t>
            </a:r>
            <a:endParaRPr/>
          </a:p>
        </p:txBody>
      </p:sp>
      <p:pic>
        <p:nvPicPr>
          <p:cNvPr id="1015958055" name="Picture 679748627"/>
          <p:cNvPicPr>
            <a:picLocks noChangeAspect="1"/>
          </p:cNvPicPr>
          <p:nvPr/>
        </p:nvPicPr>
        <p:blipFill>
          <a:blip r:embed="rId5"/>
          <a:srcRect l="17448" t="9827" r="9617" b="18442"/>
          <a:stretch/>
        </p:blipFill>
        <p:spPr bwMode="auto">
          <a:xfrm rot="0" flipH="0" flipV="0">
            <a:off x="247891" y="967576"/>
            <a:ext cx="529170" cy="520436"/>
          </a:xfrm>
          <a:prstGeom prst="rect">
            <a:avLst/>
          </a:prstGeom>
        </p:spPr>
      </p:pic>
      <p:pic>
        <p:nvPicPr>
          <p:cNvPr id="122129905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-1687308" y="3881319"/>
            <a:ext cx="1149316" cy="904007"/>
          </a:xfrm>
          <a:prstGeom prst="rect">
            <a:avLst/>
          </a:prstGeom>
        </p:spPr>
      </p:pic>
      <p:pic>
        <p:nvPicPr>
          <p:cNvPr id="1565692605" name=""/>
          <p:cNvPicPr>
            <a:picLocks noChangeAspect="1"/>
          </p:cNvPicPr>
          <p:nvPr/>
        </p:nvPicPr>
        <p:blipFill>
          <a:blip r:embed="rId7"/>
          <a:srcRect l="21529" t="26993" r="20692" b="30340"/>
          <a:stretch/>
        </p:blipFill>
        <p:spPr bwMode="auto">
          <a:xfrm flipH="0" flipV="0">
            <a:off x="-33418" y="3070280"/>
            <a:ext cx="1204996" cy="889842"/>
          </a:xfrm>
          <a:prstGeom prst="rect">
            <a:avLst/>
          </a:prstGeom>
        </p:spPr>
      </p:pic>
      <p:pic>
        <p:nvPicPr>
          <p:cNvPr id="603690812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3061803" y="1612899"/>
            <a:ext cx="3790949" cy="1200150"/>
          </a:xfrm>
          <a:prstGeom prst="rect">
            <a:avLst/>
          </a:prstGeom>
        </p:spPr>
      </p:pic>
      <p:pic>
        <p:nvPicPr>
          <p:cNvPr id="1645048115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2094099" y="2952749"/>
            <a:ext cx="5726356" cy="2333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1332544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223681" y="4945672"/>
            <a:ext cx="1923318" cy="769327"/>
          </a:xfrm>
          <a:prstGeom prst="rect">
            <a:avLst/>
          </a:prstGeom>
        </p:spPr>
      </p:pic>
      <p:pic>
        <p:nvPicPr>
          <p:cNvPr id="108536514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-1991331" y="1488012"/>
            <a:ext cx="1757361" cy="1757361"/>
          </a:xfrm>
          <a:prstGeom prst="rect">
            <a:avLst/>
          </a:prstGeom>
        </p:spPr>
      </p:pic>
      <p:sp>
        <p:nvSpPr>
          <p:cNvPr id="1943826221" name=""/>
          <p:cNvSpPr txBox="1"/>
          <p:nvPr/>
        </p:nvSpPr>
        <p:spPr bwMode="auto">
          <a:xfrm rot="0" flipH="0" flipV="0">
            <a:off x="3350682" y="3515202"/>
            <a:ext cx="638892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69247215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90359" y="726481"/>
            <a:ext cx="644235" cy="214083"/>
          </a:xfrm>
          <a:prstGeom prst="rect">
            <a:avLst/>
          </a:prstGeom>
        </p:spPr>
      </p:pic>
      <p:sp>
        <p:nvSpPr>
          <p:cNvPr id="56707220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576448" y="672912"/>
            <a:ext cx="2578636" cy="424989"/>
          </a:xfrm>
        </p:spPr>
        <p:txBody>
          <a:bodyPr/>
          <a:lstStyle/>
          <a:p>
            <a:pPr>
              <a:defRPr/>
            </a:pPr>
            <a:r>
              <a:rPr lang="it-IT" sz="27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Ecosistema</a:t>
            </a:r>
            <a:endParaRPr/>
          </a:p>
        </p:txBody>
      </p:sp>
      <p:pic>
        <p:nvPicPr>
          <p:cNvPr id="987235739" name="Picture 679748627"/>
          <p:cNvPicPr>
            <a:picLocks noChangeAspect="1"/>
          </p:cNvPicPr>
          <p:nvPr/>
        </p:nvPicPr>
        <p:blipFill>
          <a:blip r:embed="rId6"/>
          <a:srcRect l="17448" t="9827" r="9617" b="18442"/>
          <a:stretch/>
        </p:blipFill>
        <p:spPr bwMode="auto">
          <a:xfrm rot="0" flipH="0" flipV="0">
            <a:off x="247891" y="967576"/>
            <a:ext cx="529170" cy="520436"/>
          </a:xfrm>
          <a:prstGeom prst="rect">
            <a:avLst/>
          </a:prstGeom>
        </p:spPr>
      </p:pic>
      <p:pic>
        <p:nvPicPr>
          <p:cNvPr id="171177847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-1687308" y="3881319"/>
            <a:ext cx="1149316" cy="904007"/>
          </a:xfrm>
          <a:prstGeom prst="rect">
            <a:avLst/>
          </a:prstGeom>
        </p:spPr>
      </p:pic>
      <p:pic>
        <p:nvPicPr>
          <p:cNvPr id="1801039334" name=""/>
          <p:cNvPicPr>
            <a:picLocks noChangeAspect="1"/>
          </p:cNvPicPr>
          <p:nvPr/>
        </p:nvPicPr>
        <p:blipFill>
          <a:blip r:embed="rId8"/>
          <a:srcRect l="21529" t="26993" r="20692" b="30340"/>
          <a:stretch/>
        </p:blipFill>
        <p:spPr bwMode="auto">
          <a:xfrm flipH="0" flipV="0">
            <a:off x="-33418" y="3070280"/>
            <a:ext cx="1204996" cy="889842"/>
          </a:xfrm>
          <a:prstGeom prst="rect">
            <a:avLst/>
          </a:prstGeom>
        </p:spPr>
      </p:pic>
      <p:pic>
        <p:nvPicPr>
          <p:cNvPr id="867333439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2676524" y="833523"/>
            <a:ext cx="3790949" cy="1200150"/>
          </a:xfrm>
          <a:prstGeom prst="rect">
            <a:avLst/>
          </a:prstGeom>
        </p:spPr>
      </p:pic>
      <p:pic>
        <p:nvPicPr>
          <p:cNvPr id="199059792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3280015" y="2167726"/>
            <a:ext cx="3354525" cy="1367047"/>
          </a:xfrm>
          <a:prstGeom prst="rect">
            <a:avLst/>
          </a:prstGeom>
        </p:spPr>
      </p:pic>
      <p:pic>
        <p:nvPicPr>
          <p:cNvPr id="1973288303" name="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 flipH="0" flipV="0">
            <a:off x="142874" y="5050629"/>
            <a:ext cx="2194249" cy="346870"/>
          </a:xfrm>
          <a:prstGeom prst="rect">
            <a:avLst/>
          </a:prstGeom>
        </p:spPr>
      </p:pic>
      <p:pic>
        <p:nvPicPr>
          <p:cNvPr id="1798678893" name="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 flipH="0" flipV="0">
            <a:off x="158157" y="5556249"/>
            <a:ext cx="1087277" cy="906064"/>
          </a:xfrm>
          <a:prstGeom prst="rect">
            <a:avLst/>
          </a:prstGeom>
        </p:spPr>
      </p:pic>
      <p:pic>
        <p:nvPicPr>
          <p:cNvPr id="1068932501" name=""/>
          <p:cNvPicPr>
            <a:picLocks noChangeAspect="1"/>
          </p:cNvPicPr>
          <p:nvPr/>
        </p:nvPicPr>
        <p:blipFill>
          <a:blip r:embed="rId13"/>
          <a:srcRect l="0" t="31944" r="60822" b="16203"/>
          <a:stretch/>
        </p:blipFill>
        <p:spPr bwMode="auto">
          <a:xfrm flipH="0" flipV="0">
            <a:off x="1412874" y="5635624"/>
            <a:ext cx="1194124" cy="888999"/>
          </a:xfrm>
          <a:prstGeom prst="rect">
            <a:avLst/>
          </a:prstGeom>
        </p:spPr>
      </p:pic>
      <p:pic>
        <p:nvPicPr>
          <p:cNvPr id="380613554" name="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 flipH="0" flipV="0">
            <a:off x="3173810" y="5593032"/>
            <a:ext cx="1128314" cy="1128314"/>
          </a:xfrm>
          <a:prstGeom prst="rect">
            <a:avLst/>
          </a:prstGeom>
        </p:spPr>
      </p:pic>
      <p:pic>
        <p:nvPicPr>
          <p:cNvPr id="890968438" name="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 flipH="0" flipV="0">
            <a:off x="4302124" y="5670096"/>
            <a:ext cx="1051249" cy="1051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931384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14723950" y="1369094"/>
            <a:ext cx="3670127" cy="2569089"/>
          </a:xfrm>
          <a:prstGeom prst="rect">
            <a:avLst/>
          </a:prstGeom>
        </p:spPr>
      </p:pic>
      <p:sp>
        <p:nvSpPr>
          <p:cNvPr id="1059679590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93259199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726482"/>
            <a:ext cx="644236" cy="214084"/>
          </a:xfrm>
          <a:prstGeom prst="rect">
            <a:avLst/>
          </a:prstGeom>
        </p:spPr>
      </p:pic>
      <p:pic>
        <p:nvPicPr>
          <p:cNvPr id="55353999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-13842912" y="-1263789"/>
            <a:ext cx="2661810" cy="1715388"/>
          </a:xfrm>
          <a:prstGeom prst="rect">
            <a:avLst/>
          </a:prstGeom>
        </p:spPr>
      </p:pic>
      <p:pic>
        <p:nvPicPr>
          <p:cNvPr id="179738715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-11242627" y="-564314"/>
            <a:ext cx="2279192" cy="1582085"/>
          </a:xfrm>
          <a:prstGeom prst="rect">
            <a:avLst/>
          </a:prstGeom>
        </p:spPr>
      </p:pic>
      <p:pic>
        <p:nvPicPr>
          <p:cNvPr id="1560174937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-7055858" y="-244739"/>
            <a:ext cx="2402016" cy="1643742"/>
          </a:xfrm>
          <a:prstGeom prst="rect">
            <a:avLst/>
          </a:prstGeom>
        </p:spPr>
      </p:pic>
      <p:pic>
        <p:nvPicPr>
          <p:cNvPr id="988684496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-9562572" y="-823416"/>
            <a:ext cx="2506714" cy="1763983"/>
          </a:xfrm>
          <a:prstGeom prst="rect">
            <a:avLst/>
          </a:prstGeom>
        </p:spPr>
      </p:pic>
      <p:pic>
        <p:nvPicPr>
          <p:cNvPr id="1261537697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-11053821" y="2163782"/>
            <a:ext cx="3801037" cy="2590223"/>
          </a:xfrm>
          <a:prstGeom prst="rect">
            <a:avLst/>
          </a:prstGeom>
        </p:spPr>
      </p:pic>
      <p:pic>
        <p:nvPicPr>
          <p:cNvPr id="3952014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4653840" y="226728"/>
            <a:ext cx="2286079" cy="1600255"/>
          </a:xfrm>
          <a:prstGeom prst="rect">
            <a:avLst/>
          </a:prstGeom>
        </p:spPr>
      </p:pic>
      <p:pic>
        <p:nvPicPr>
          <p:cNvPr id="556500551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-2367761" y="734758"/>
            <a:ext cx="2367620" cy="1613418"/>
          </a:xfrm>
          <a:prstGeom prst="rect">
            <a:avLst/>
          </a:prstGeom>
        </p:spPr>
      </p:pic>
      <p:pic>
        <p:nvPicPr>
          <p:cNvPr id="121599817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-7257296" y="3047365"/>
            <a:ext cx="3775278" cy="2432957"/>
          </a:xfrm>
          <a:prstGeom prst="rect">
            <a:avLst/>
          </a:prstGeom>
        </p:spPr>
      </p:pic>
      <p:pic>
        <p:nvPicPr>
          <p:cNvPr id="10362141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-3482018" y="3938184"/>
            <a:ext cx="3376869" cy="2344029"/>
          </a:xfrm>
          <a:prstGeom prst="rect">
            <a:avLst/>
          </a:prstGeom>
        </p:spPr>
      </p:pic>
      <p:sp>
        <p:nvSpPr>
          <p:cNvPr id="1977050790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7376549" y="672912"/>
            <a:ext cx="1778537" cy="424990"/>
          </a:xfrm>
        </p:spPr>
        <p:txBody>
          <a:bodyPr/>
          <a:lstStyle/>
          <a:p>
            <a:pPr>
              <a:defRPr/>
            </a:pPr>
            <a:r>
              <a:rPr/>
              <a:t>Materiale</a:t>
            </a:r>
            <a:endParaRPr/>
          </a:p>
        </p:txBody>
      </p:sp>
      <p:pic>
        <p:nvPicPr>
          <p:cNvPr id="1767387466" name="Picture 679748627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rot="0" flipH="0" flipV="0">
            <a:off x="2862577" y="1978889"/>
            <a:ext cx="2577324" cy="2577324"/>
          </a:xfrm>
          <a:prstGeom prst="rect">
            <a:avLst/>
          </a:prstGeom>
        </p:spPr>
      </p:pic>
      <p:pic>
        <p:nvPicPr>
          <p:cNvPr id="2132787266" name="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 flipH="0" flipV="0">
            <a:off x="3479113" y="672912"/>
            <a:ext cx="1762636" cy="1386421"/>
          </a:xfrm>
          <a:prstGeom prst="rect">
            <a:avLst/>
          </a:prstGeom>
        </p:spPr>
      </p:pic>
      <p:pic>
        <p:nvPicPr>
          <p:cNvPr id="589352111" name="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 flipH="0" flipV="0">
            <a:off x="6122814" y="2567307"/>
            <a:ext cx="2275792" cy="1400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4993310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72390" y="931266"/>
            <a:ext cx="7848870" cy="424990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sp>
        <p:nvSpPr>
          <p:cNvPr id="1895142589" name="Content Placeholder 2"/>
          <p:cNvSpPr>
            <a:spLocks noGrp="1"/>
          </p:cNvSpPr>
          <p:nvPr>
            <p:ph sz="quarter" idx="17"/>
          </p:nvPr>
        </p:nvSpPr>
        <p:spPr bwMode="auto">
          <a:xfrm>
            <a:off x="143984" y="1477297"/>
            <a:ext cx="7848870" cy="4752526"/>
          </a:xfrm>
        </p:spPr>
        <p:txBody>
          <a:bodyPr/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Arial"/>
              </a:rPr>
              <a:t>Introduction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1600">
              <a:solidFill>
                <a:srgbClr val="000000"/>
              </a:solidFill>
              <a:latin typeface="Arial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Hardware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1600">
              <a:solidFill>
                <a:srgbClr val="000000"/>
              </a:solidFill>
              <a:latin typeface="Arial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Software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1600">
              <a:solidFill>
                <a:srgbClr val="000000"/>
              </a:solidFill>
              <a:latin typeface="Arial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Arial"/>
              </a:rPr>
              <a:t>Conclusions and future work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1600"/>
              <a:t>Demo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1600">
              <a:solidFill>
                <a:srgbClr val="000000"/>
              </a:solidFill>
              <a:latin typeface="Arial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Arial"/>
              </a:rPr>
              <a:t>Questions</a:t>
            </a:r>
            <a:endParaRPr lang="en-US"/>
          </a:p>
        </p:txBody>
      </p:sp>
      <p:pic>
        <p:nvPicPr>
          <p:cNvPr id="169609074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29"/>
            <a:ext cx="598487" cy="1087428"/>
          </a:xfrm>
          <a:prstGeom prst="rect">
            <a:avLst/>
          </a:prstGeom>
        </p:spPr>
      </p:pic>
      <p:sp>
        <p:nvSpPr>
          <p:cNvPr id="1411468383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37996789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153984" y="4796226"/>
            <a:ext cx="1586529" cy="1586529"/>
          </a:xfrm>
          <a:prstGeom prst="rect">
            <a:avLst/>
          </a:prstGeom>
        </p:spPr>
      </p:pic>
      <p:pic>
        <p:nvPicPr>
          <p:cNvPr id="91662487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10425" y="5243368"/>
            <a:ext cx="1036855" cy="1036855"/>
          </a:xfrm>
          <a:prstGeom prst="rect">
            <a:avLst/>
          </a:prstGeom>
        </p:spPr>
      </p:pic>
      <p:pic>
        <p:nvPicPr>
          <p:cNvPr id="28895547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1" y="5259255"/>
            <a:ext cx="1674405" cy="1030402"/>
          </a:xfrm>
          <a:prstGeom prst="rect">
            <a:avLst/>
          </a:prstGeom>
        </p:spPr>
      </p:pic>
      <p:cxnSp>
        <p:nvCxnSpPr>
          <p:cNvPr id="71485457" name=""/>
          <p:cNvCxnSpPr>
            <a:stCxn id="916624873" idx="3"/>
          </p:cNvCxnSpPr>
          <p:nvPr/>
        </p:nvCxnSpPr>
        <p:spPr bwMode="auto">
          <a:xfrm rot="0" flipH="0" flipV="1">
            <a:off x="1847282" y="5759982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48309610" name=""/>
          <p:cNvCxnSpPr/>
          <p:nvPr/>
        </p:nvCxnSpPr>
        <p:spPr bwMode="auto">
          <a:xfrm rot="0" flipH="0" flipV="1">
            <a:off x="3350682" y="5745943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20254998" name=""/>
          <p:cNvCxnSpPr/>
          <p:nvPr/>
        </p:nvCxnSpPr>
        <p:spPr bwMode="auto">
          <a:xfrm rot="0" flipH="0" flipV="1">
            <a:off x="4710645" y="5761796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36339265" name=""/>
          <p:cNvSpPr/>
          <p:nvPr/>
        </p:nvSpPr>
        <p:spPr bwMode="auto">
          <a:xfrm rot="0" flipH="0" flipV="0">
            <a:off x="9297373" y="1857372"/>
            <a:ext cx="7630105" cy="2867023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7731202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sp>
        <p:nvSpPr>
          <p:cNvPr id="836035672" name="Content Placeholder 2"/>
          <p:cNvSpPr>
            <a:spLocks noGrp="1"/>
          </p:cNvSpPr>
          <p:nvPr>
            <p:ph sz="quarter" idx="17"/>
          </p:nvPr>
        </p:nvSpPr>
        <p:spPr bwMode="auto">
          <a:xfrm flipH="0" flipV="0">
            <a:off x="201309" y="1477298"/>
            <a:ext cx="8353424" cy="4752527"/>
          </a:xfrm>
        </p:spPr>
        <p:txBody>
          <a:bodyPr/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Arial"/>
              </a:rPr>
              <a:t>Introduction</a:t>
            </a:r>
            <a:endParaRPr sz="1600"/>
          </a:p>
          <a:p>
            <a:pPr marL="0" indent="0" rtl="0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sz="1600"/>
          </a:p>
          <a:p>
            <a:pPr marL="742950" lvl="1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it-IT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sistema basato su ESP32 per l'acquisizione avanzata di parametri.</a:t>
            </a:r>
            <a:endParaRPr sz="1600"/>
          </a:p>
          <a:p>
            <a:pPr marL="400048" lvl="1" indent="0" rtl="0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sz="1600"/>
          </a:p>
          <a:p>
            <a:pPr marL="742950" lvl="1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it-IT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Raccolta dati da sonde di temperatura e segnali analogici, gestione uscite digitali/analogiche.</a:t>
            </a:r>
            <a:endParaRPr sz="16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400048" lvl="1" indent="0" rtl="0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sz="1600"/>
          </a:p>
          <a:p>
            <a:pPr marL="742950" lvl="1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it-IT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Connettività estesa tramite Modbus RTU (RS485) e Wi-Fi integrata.</a:t>
            </a:r>
            <a:endParaRPr sz="1600"/>
          </a:p>
          <a:p>
            <a:pPr marL="400048" lvl="1" indent="0" rtl="0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sz="1600"/>
          </a:p>
          <a:p>
            <a:pPr marL="742950" lvl="1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it-IT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Funzionalità di esportazione dati in CSV per la storicizzazione e analisi.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1600">
              <a:solidFill>
                <a:srgbClr val="000000"/>
              </a:solidFill>
              <a:latin typeface="Arial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Hardware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1600">
              <a:solidFill>
                <a:srgbClr val="000000"/>
              </a:solidFill>
              <a:latin typeface="Arial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Software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1600">
              <a:solidFill>
                <a:srgbClr val="000000"/>
              </a:solidFill>
              <a:latin typeface="Arial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Arial"/>
              </a:rPr>
              <a:t>Conclusions and future work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1600"/>
              <a:t>Demo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1600">
              <a:solidFill>
                <a:srgbClr val="000000"/>
              </a:solidFill>
              <a:latin typeface="Arial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Arial"/>
              </a:rPr>
              <a:t>Questions</a:t>
            </a:r>
            <a:endParaRPr lang="en-US"/>
          </a:p>
        </p:txBody>
      </p:sp>
      <p:pic>
        <p:nvPicPr>
          <p:cNvPr id="8525031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357642735" name=""/>
          <p:cNvSpPr txBox="1"/>
          <p:nvPr/>
        </p:nvSpPr>
        <p:spPr bwMode="auto">
          <a:xfrm rot="0" flipH="0" flipV="0">
            <a:off x="3350682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58886631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153985" y="4796227"/>
            <a:ext cx="1586530" cy="1586530"/>
          </a:xfrm>
          <a:prstGeom prst="rect">
            <a:avLst/>
          </a:prstGeom>
        </p:spPr>
      </p:pic>
      <p:pic>
        <p:nvPicPr>
          <p:cNvPr id="98702718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10426" y="5243369"/>
            <a:ext cx="1036856" cy="1036856"/>
          </a:xfrm>
          <a:prstGeom prst="rect">
            <a:avLst/>
          </a:prstGeom>
        </p:spPr>
      </p:pic>
      <p:pic>
        <p:nvPicPr>
          <p:cNvPr id="92238663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1340415019" name=""/>
          <p:cNvCxnSpPr>
            <a:stCxn id="987027186" idx="3"/>
          </p:cNvCxnSpPr>
          <p:nvPr/>
        </p:nvCxnSpPr>
        <p:spPr bwMode="auto">
          <a:xfrm rot="0" flipH="0" flipV="1">
            <a:off x="1847283" y="5759982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37760909" name=""/>
          <p:cNvCxnSpPr/>
          <p:nvPr/>
        </p:nvCxnSpPr>
        <p:spPr bwMode="auto">
          <a:xfrm rot="0" flipH="0" flipV="1">
            <a:off x="3350682" y="574594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18454495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7694959" name=""/>
          <p:cNvSpPr/>
          <p:nvPr/>
        </p:nvSpPr>
        <p:spPr bwMode="auto">
          <a:xfrm rot="0" flipH="0" flipV="0">
            <a:off x="372449" y="1857373"/>
            <a:ext cx="7630106" cy="2867024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Word"/>
      </p:transition>
    </mc:Choice>
    <mc:Fallback>
      <p:transition spd="slow" advClick="1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8138319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31235999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1227460749" name=""/>
          <p:cNvSpPr txBox="1"/>
          <p:nvPr/>
        </p:nvSpPr>
        <p:spPr bwMode="auto">
          <a:xfrm rot="0" flipH="0" flipV="0">
            <a:off x="3350682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11410729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153985" y="4796227"/>
            <a:ext cx="1586530" cy="1586530"/>
          </a:xfrm>
          <a:prstGeom prst="rect">
            <a:avLst/>
          </a:prstGeom>
        </p:spPr>
      </p:pic>
      <p:pic>
        <p:nvPicPr>
          <p:cNvPr id="1022205612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67674" y="4929175"/>
            <a:ext cx="1714500" cy="1943115"/>
          </a:xfrm>
          <a:prstGeom prst="rect">
            <a:avLst/>
          </a:prstGeom>
        </p:spPr>
      </p:pic>
      <p:pic>
        <p:nvPicPr>
          <p:cNvPr id="166497450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1942894041" name=""/>
          <p:cNvCxnSpPr/>
          <p:nvPr/>
        </p:nvCxnSpPr>
        <p:spPr bwMode="auto">
          <a:xfrm rot="0" flipH="0" flipV="1">
            <a:off x="1890365" y="577445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55451632" name=""/>
          <p:cNvCxnSpPr/>
          <p:nvPr/>
        </p:nvCxnSpPr>
        <p:spPr bwMode="auto">
          <a:xfrm rot="0" flipH="0" flipV="1">
            <a:off x="3350682" y="574594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75733960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88659917" name=""/>
          <p:cNvCxnSpPr/>
          <p:nvPr/>
        </p:nvCxnSpPr>
        <p:spPr bwMode="auto">
          <a:xfrm rot="0" flipH="0" flipV="1">
            <a:off x="1630717" y="4062400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238830424" name=""/>
          <p:cNvCxnSpPr/>
          <p:nvPr/>
        </p:nvCxnSpPr>
        <p:spPr bwMode="auto">
          <a:xfrm rot="0" flipH="0" flipV="1">
            <a:off x="1103478" y="4062400"/>
            <a:ext cx="527238" cy="807181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2461654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149641" y="1934185"/>
            <a:ext cx="2929321" cy="2738760"/>
          </a:xfrm>
          <a:prstGeom prst="rect">
            <a:avLst/>
          </a:prstGeom>
        </p:spPr>
      </p:pic>
      <p:cxnSp>
        <p:nvCxnSpPr>
          <p:cNvPr id="1753389342" name=""/>
          <p:cNvCxnSpPr/>
          <p:nvPr/>
        </p:nvCxnSpPr>
        <p:spPr bwMode="auto">
          <a:xfrm rot="0" flipH="0" flipV="1">
            <a:off x="5154966" y="4062400"/>
            <a:ext cx="527238" cy="0"/>
          </a:xfrm>
          <a:prstGeom prst="line">
            <a:avLst/>
          </a:prstGeom>
          <a:ln w="9525" cap="flat" cmpd="sng" algn="ctr">
            <a:solidFill>
              <a:srgbClr val="121977"/>
            </a:solidFill>
            <a:prstDash val="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73834344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10975728" y="1332860"/>
            <a:ext cx="4069982" cy="3513654"/>
          </a:xfrm>
          <a:prstGeom prst="rect">
            <a:avLst/>
          </a:prstGeom>
        </p:spPr>
      </p:pic>
      <p:sp>
        <p:nvSpPr>
          <p:cNvPr id="2032633035" name=""/>
          <p:cNvSpPr/>
          <p:nvPr/>
        </p:nvSpPr>
        <p:spPr bwMode="auto">
          <a:xfrm rot="0" flipH="0" flipV="0">
            <a:off x="11873887" y="1406548"/>
            <a:ext cx="1083114" cy="320139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03322818" name=""/>
          <p:cNvCxnSpPr/>
          <p:nvPr/>
        </p:nvCxnSpPr>
        <p:spPr bwMode="auto">
          <a:xfrm rot="0" flipH="0" flipV="1">
            <a:off x="10648688" y="2055288"/>
            <a:ext cx="1471110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71990774" name=""/>
          <p:cNvCxnSpPr/>
          <p:nvPr/>
        </p:nvCxnSpPr>
        <p:spPr bwMode="auto">
          <a:xfrm rot="16199969" flipH="0" flipV="0">
            <a:off x="12103322" y="1743165"/>
            <a:ext cx="328599" cy="295643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49393445" name=""/>
          <p:cNvSpPr txBox="1"/>
          <p:nvPr/>
        </p:nvSpPr>
        <p:spPr bwMode="auto">
          <a:xfrm rot="0" flipH="0" flipV="0">
            <a:off x="9251792" y="1821938"/>
            <a:ext cx="149359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192.168.4.1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3829129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28727437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1774372833" name=""/>
          <p:cNvSpPr txBox="1"/>
          <p:nvPr/>
        </p:nvSpPr>
        <p:spPr bwMode="auto">
          <a:xfrm rot="0" flipH="0" flipV="0">
            <a:off x="3350682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38221621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153985" y="4796227"/>
            <a:ext cx="1586530" cy="1586530"/>
          </a:xfrm>
          <a:prstGeom prst="rect">
            <a:avLst/>
          </a:prstGeom>
        </p:spPr>
      </p:pic>
      <p:pic>
        <p:nvPicPr>
          <p:cNvPr id="988169722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67674" y="4929175"/>
            <a:ext cx="1714500" cy="1943115"/>
          </a:xfrm>
          <a:prstGeom prst="rect">
            <a:avLst/>
          </a:prstGeom>
        </p:spPr>
      </p:pic>
      <p:pic>
        <p:nvPicPr>
          <p:cNvPr id="157609969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1202245778" name=""/>
          <p:cNvCxnSpPr/>
          <p:nvPr/>
        </p:nvCxnSpPr>
        <p:spPr bwMode="auto">
          <a:xfrm rot="0" flipH="0" flipV="1">
            <a:off x="1890365" y="577445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16480334" name=""/>
          <p:cNvCxnSpPr/>
          <p:nvPr/>
        </p:nvCxnSpPr>
        <p:spPr bwMode="auto">
          <a:xfrm rot="0" flipH="0" flipV="1">
            <a:off x="3350682" y="574594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22167324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4287667" name=""/>
          <p:cNvCxnSpPr/>
          <p:nvPr/>
        </p:nvCxnSpPr>
        <p:spPr bwMode="auto">
          <a:xfrm rot="0" flipH="0" flipV="1">
            <a:off x="1630717" y="4062400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26010520" name=""/>
          <p:cNvCxnSpPr/>
          <p:nvPr/>
        </p:nvCxnSpPr>
        <p:spPr bwMode="auto">
          <a:xfrm rot="0" flipH="0" flipV="1">
            <a:off x="1103478" y="4062400"/>
            <a:ext cx="527238" cy="807181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694379528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149641" y="3352799"/>
            <a:ext cx="1412001" cy="1320146"/>
          </a:xfrm>
          <a:prstGeom prst="rect">
            <a:avLst/>
          </a:prstGeom>
        </p:spPr>
      </p:pic>
      <p:cxnSp>
        <p:nvCxnSpPr>
          <p:cNvPr id="2105872510" name=""/>
          <p:cNvCxnSpPr/>
          <p:nvPr/>
        </p:nvCxnSpPr>
        <p:spPr bwMode="auto">
          <a:xfrm rot="0" flipH="0" flipV="1">
            <a:off x="3614302" y="4062400"/>
            <a:ext cx="527238" cy="0"/>
          </a:xfrm>
          <a:prstGeom prst="line">
            <a:avLst/>
          </a:prstGeom>
          <a:ln w="9525" cap="flat" cmpd="sng" algn="ctr">
            <a:solidFill>
              <a:srgbClr val="121977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596044005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4141541" y="1282572"/>
            <a:ext cx="4069983" cy="3513654"/>
          </a:xfrm>
          <a:prstGeom prst="rect">
            <a:avLst/>
          </a:prstGeom>
        </p:spPr>
      </p:pic>
      <p:sp>
        <p:nvSpPr>
          <p:cNvPr id="1516558389" name=""/>
          <p:cNvSpPr/>
          <p:nvPr/>
        </p:nvSpPr>
        <p:spPr bwMode="auto">
          <a:xfrm rot="0" flipH="0" flipV="0">
            <a:off x="5039699" y="1356260"/>
            <a:ext cx="1083115" cy="320139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864567568" name=""/>
          <p:cNvCxnSpPr/>
          <p:nvPr/>
        </p:nvCxnSpPr>
        <p:spPr bwMode="auto">
          <a:xfrm rot="0" flipH="0" flipV="1">
            <a:off x="3814501" y="2004999"/>
            <a:ext cx="1471111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40049284" name=""/>
          <p:cNvCxnSpPr>
            <a:endCxn id="1516558389" idx="2"/>
          </p:cNvCxnSpPr>
          <p:nvPr/>
        </p:nvCxnSpPr>
        <p:spPr bwMode="auto">
          <a:xfrm rot="16199969" flipH="0" flipV="0">
            <a:off x="5269135" y="1692877"/>
            <a:ext cx="328599" cy="295644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84706710" name=""/>
          <p:cNvSpPr txBox="1"/>
          <p:nvPr/>
        </p:nvSpPr>
        <p:spPr bwMode="auto">
          <a:xfrm rot="0" flipH="0" flipV="0">
            <a:off x="2417604" y="1771650"/>
            <a:ext cx="149323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192.168.4.1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3626280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0" y="3851669"/>
            <a:ext cx="3670127" cy="2569089"/>
          </a:xfrm>
          <a:prstGeom prst="rect">
            <a:avLst/>
          </a:prstGeom>
        </p:spPr>
      </p:pic>
      <p:sp>
        <p:nvSpPr>
          <p:cNvPr id="109407249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7624199" y="671812"/>
            <a:ext cx="1504949" cy="424990"/>
          </a:xfrm>
        </p:spPr>
        <p:txBody>
          <a:bodyPr/>
          <a:lstStyle/>
          <a:p>
            <a:pPr>
              <a:defRPr/>
            </a:pPr>
            <a:r>
              <a:rPr/>
              <a:t>Azienda</a:t>
            </a:r>
            <a:endParaRPr/>
          </a:p>
        </p:txBody>
      </p:sp>
      <p:sp>
        <p:nvSpPr>
          <p:cNvPr id="1887072429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1529585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763464" y="2969153"/>
            <a:ext cx="3286400" cy="1092096"/>
          </a:xfrm>
          <a:prstGeom prst="rect">
            <a:avLst/>
          </a:prstGeom>
        </p:spPr>
      </p:pic>
      <p:pic>
        <p:nvPicPr>
          <p:cNvPr id="126999414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81658" y="397328"/>
            <a:ext cx="2661810" cy="1715388"/>
          </a:xfrm>
          <a:prstGeom prst="rect">
            <a:avLst/>
          </a:prstGeom>
        </p:spPr>
      </p:pic>
      <p:pic>
        <p:nvPicPr>
          <p:cNvPr id="168291995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2781943" y="1096803"/>
            <a:ext cx="2279192" cy="1582085"/>
          </a:xfrm>
          <a:prstGeom prst="rect">
            <a:avLst/>
          </a:prstGeom>
        </p:spPr>
      </p:pic>
      <p:pic>
        <p:nvPicPr>
          <p:cNvPr id="1334049284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6968712" y="1416378"/>
            <a:ext cx="2402016" cy="1643742"/>
          </a:xfrm>
          <a:prstGeom prst="rect">
            <a:avLst/>
          </a:prstGeom>
        </p:spPr>
      </p:pic>
      <p:pic>
        <p:nvPicPr>
          <p:cNvPr id="325999309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4461998" y="837700"/>
            <a:ext cx="2506714" cy="1763983"/>
          </a:xfrm>
          <a:prstGeom prst="rect">
            <a:avLst/>
          </a:prstGeom>
        </p:spPr>
      </p:pic>
      <p:pic>
        <p:nvPicPr>
          <p:cNvPr id="2107654364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3670127" y="4646356"/>
            <a:ext cx="3801037" cy="2590223"/>
          </a:xfrm>
          <a:prstGeom prst="rect">
            <a:avLst/>
          </a:prstGeom>
        </p:spPr>
      </p:pic>
      <p:pic>
        <p:nvPicPr>
          <p:cNvPr id="48974216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370729" y="1887846"/>
            <a:ext cx="2286079" cy="1600255"/>
          </a:xfrm>
          <a:prstGeom prst="rect">
            <a:avLst/>
          </a:prstGeom>
        </p:spPr>
      </p:pic>
      <p:pic>
        <p:nvPicPr>
          <p:cNvPr id="768435408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11656809" y="2355962"/>
            <a:ext cx="2367620" cy="1613418"/>
          </a:xfrm>
          <a:prstGeom prst="rect">
            <a:avLst/>
          </a:prstGeom>
        </p:spPr>
      </p:pic>
      <p:pic>
        <p:nvPicPr>
          <p:cNvPr id="30389921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466653" y="5529942"/>
            <a:ext cx="3775278" cy="2432957"/>
          </a:xfrm>
          <a:prstGeom prst="rect">
            <a:avLst/>
          </a:prstGeom>
        </p:spPr>
      </p:pic>
      <p:pic>
        <p:nvPicPr>
          <p:cNvPr id="59364396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1241931" y="6420759"/>
            <a:ext cx="3376869" cy="23440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9189595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99275730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766273539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4655090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153985" y="4796227"/>
            <a:ext cx="1586530" cy="1586530"/>
          </a:xfrm>
          <a:prstGeom prst="rect">
            <a:avLst/>
          </a:prstGeom>
        </p:spPr>
      </p:pic>
      <p:pic>
        <p:nvPicPr>
          <p:cNvPr id="99393517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67674" y="4929175"/>
            <a:ext cx="1714500" cy="1943115"/>
          </a:xfrm>
          <a:prstGeom prst="rect">
            <a:avLst/>
          </a:prstGeom>
        </p:spPr>
      </p:pic>
      <p:pic>
        <p:nvPicPr>
          <p:cNvPr id="69402830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1252696667" name=""/>
          <p:cNvCxnSpPr/>
          <p:nvPr/>
        </p:nvCxnSpPr>
        <p:spPr bwMode="auto">
          <a:xfrm rot="0" flipH="0" flipV="1">
            <a:off x="1890365" y="577445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13967662" name=""/>
          <p:cNvCxnSpPr/>
          <p:nvPr/>
        </p:nvCxnSpPr>
        <p:spPr bwMode="auto">
          <a:xfrm rot="0" flipH="0" flipV="1">
            <a:off x="3350682" y="574594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06574098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23927040" name=""/>
          <p:cNvCxnSpPr/>
          <p:nvPr/>
        </p:nvCxnSpPr>
        <p:spPr bwMode="auto">
          <a:xfrm rot="0" flipH="0" flipV="1">
            <a:off x="1124924" y="4062400"/>
            <a:ext cx="185981" cy="807181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67289353" name=""/>
          <p:cNvCxnSpPr/>
          <p:nvPr/>
        </p:nvCxnSpPr>
        <p:spPr bwMode="auto">
          <a:xfrm rot="0" flipH="0" flipV="1">
            <a:off x="1290159" y="4062400"/>
            <a:ext cx="527238" cy="0"/>
          </a:xfrm>
          <a:prstGeom prst="line">
            <a:avLst/>
          </a:prstGeom>
          <a:ln w="9525" cap="flat" cmpd="sng" algn="ctr">
            <a:solidFill>
              <a:srgbClr val="121977"/>
            </a:solidFill>
            <a:prstDash val="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365540285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1829882" y="3515202"/>
            <a:ext cx="6648586" cy="1099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5033637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66410397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1969404367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205289239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53360" y="4065122"/>
            <a:ext cx="3226951" cy="3226951"/>
          </a:xfrm>
          <a:prstGeom prst="rect">
            <a:avLst/>
          </a:prstGeom>
        </p:spPr>
      </p:pic>
      <p:pic>
        <p:nvPicPr>
          <p:cNvPr id="1933759797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40067104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1696589193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01215973" name=""/>
          <p:cNvCxnSpPr/>
          <p:nvPr/>
        </p:nvCxnSpPr>
        <p:spPr bwMode="auto">
          <a:xfrm rot="0" flipH="0" flipV="1">
            <a:off x="3426713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39385600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633914897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1829882" y="3515202"/>
            <a:ext cx="6648586" cy="1099841"/>
          </a:xfrm>
          <a:prstGeom prst="rect">
            <a:avLst/>
          </a:prstGeom>
        </p:spPr>
      </p:pic>
      <p:sp>
        <p:nvSpPr>
          <p:cNvPr id="1667579832" name=""/>
          <p:cNvSpPr/>
          <p:nvPr/>
        </p:nvSpPr>
        <p:spPr bwMode="auto">
          <a:xfrm rot="0" flipH="0" flipV="0">
            <a:off x="6122815" y="3333749"/>
            <a:ext cx="750093" cy="1428750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029616670" name=""/>
          <p:cNvCxnSpPr/>
          <p:nvPr/>
        </p:nvCxnSpPr>
        <p:spPr bwMode="auto">
          <a:xfrm rot="0" flipH="0" flipV="1">
            <a:off x="3327138" y="4714875"/>
            <a:ext cx="2795676" cy="330784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7906336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214031756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706653399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43435116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53360" y="4065122"/>
            <a:ext cx="3226951" cy="3226951"/>
          </a:xfrm>
          <a:prstGeom prst="rect">
            <a:avLst/>
          </a:prstGeom>
        </p:spPr>
      </p:pic>
      <p:pic>
        <p:nvPicPr>
          <p:cNvPr id="302851754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4089647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720218656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18600125" name=""/>
          <p:cNvCxnSpPr/>
          <p:nvPr/>
        </p:nvCxnSpPr>
        <p:spPr bwMode="auto">
          <a:xfrm rot="0" flipH="0" flipV="1">
            <a:off x="3426713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04859878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490330804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207972" y="4192880"/>
            <a:ext cx="4155280" cy="687386"/>
          </a:xfrm>
          <a:prstGeom prst="rect">
            <a:avLst/>
          </a:prstGeom>
        </p:spPr>
      </p:pic>
      <p:sp>
        <p:nvSpPr>
          <p:cNvPr id="910878505" name=""/>
          <p:cNvSpPr/>
          <p:nvPr/>
        </p:nvSpPr>
        <p:spPr bwMode="auto">
          <a:xfrm rot="0" flipH="0" flipV="0">
            <a:off x="5894812" y="4192880"/>
            <a:ext cx="452437" cy="687386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97223882" name=""/>
          <p:cNvCxnSpPr/>
          <p:nvPr/>
        </p:nvCxnSpPr>
        <p:spPr bwMode="auto">
          <a:xfrm rot="0" flipH="0" flipV="1">
            <a:off x="3327138" y="4833937"/>
            <a:ext cx="2567673" cy="211722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0321180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87444039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222764977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35317779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53360" y="4065122"/>
            <a:ext cx="3226951" cy="3226951"/>
          </a:xfrm>
          <a:prstGeom prst="rect">
            <a:avLst/>
          </a:prstGeom>
        </p:spPr>
      </p:pic>
      <p:pic>
        <p:nvPicPr>
          <p:cNvPr id="2069506769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77858682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2091098967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72083894" name=""/>
          <p:cNvCxnSpPr/>
          <p:nvPr/>
        </p:nvCxnSpPr>
        <p:spPr bwMode="auto">
          <a:xfrm rot="0" flipH="0" flipV="1">
            <a:off x="3426713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35331161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602471283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207972" y="4192880"/>
            <a:ext cx="4155280" cy="687386"/>
          </a:xfrm>
          <a:prstGeom prst="rect">
            <a:avLst/>
          </a:prstGeom>
        </p:spPr>
      </p:pic>
      <p:sp>
        <p:nvSpPr>
          <p:cNvPr id="424978271" name=""/>
          <p:cNvSpPr/>
          <p:nvPr/>
        </p:nvSpPr>
        <p:spPr bwMode="auto">
          <a:xfrm rot="0" flipH="0" flipV="0">
            <a:off x="5894812" y="4192880"/>
            <a:ext cx="452437" cy="687386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05169038" name=""/>
          <p:cNvCxnSpPr/>
          <p:nvPr/>
        </p:nvCxnSpPr>
        <p:spPr bwMode="auto">
          <a:xfrm rot="0" flipH="0" flipV="1">
            <a:off x="3327138" y="4833937"/>
            <a:ext cx="2567673" cy="211722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315815212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24802" y="1421309"/>
            <a:ext cx="4900567" cy="2276951"/>
          </a:xfrm>
          <a:prstGeom prst="rect">
            <a:avLst/>
          </a:prstGeom>
        </p:spPr>
      </p:pic>
      <p:pic>
        <p:nvPicPr>
          <p:cNvPr id="456382453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5855118" y="1685925"/>
            <a:ext cx="2209799" cy="1685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4395522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83186183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777258320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51626349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53360" y="4065122"/>
            <a:ext cx="3226951" cy="3226951"/>
          </a:xfrm>
          <a:prstGeom prst="rect">
            <a:avLst/>
          </a:prstGeom>
        </p:spPr>
      </p:pic>
      <p:pic>
        <p:nvPicPr>
          <p:cNvPr id="906701886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75781070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1793043170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86134024" name=""/>
          <p:cNvCxnSpPr/>
          <p:nvPr/>
        </p:nvCxnSpPr>
        <p:spPr bwMode="auto">
          <a:xfrm rot="0" flipH="0" flipV="1">
            <a:off x="3426713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10429936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107911831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207972" y="4192880"/>
            <a:ext cx="4155280" cy="687386"/>
          </a:xfrm>
          <a:prstGeom prst="rect">
            <a:avLst/>
          </a:prstGeom>
        </p:spPr>
      </p:pic>
      <p:sp>
        <p:nvSpPr>
          <p:cNvPr id="193989567" name=""/>
          <p:cNvSpPr/>
          <p:nvPr/>
        </p:nvSpPr>
        <p:spPr bwMode="auto">
          <a:xfrm rot="0" flipH="0" flipV="0">
            <a:off x="5894812" y="4192880"/>
            <a:ext cx="452437" cy="687386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752984426" name=""/>
          <p:cNvCxnSpPr/>
          <p:nvPr/>
        </p:nvCxnSpPr>
        <p:spPr bwMode="auto">
          <a:xfrm rot="0" flipH="0" flipV="1">
            <a:off x="3327138" y="4833937"/>
            <a:ext cx="2567673" cy="211722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328775314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-114198" y="2183310"/>
            <a:ext cx="2681035" cy="1245689"/>
          </a:xfrm>
          <a:prstGeom prst="rect">
            <a:avLst/>
          </a:prstGeom>
        </p:spPr>
      </p:pic>
      <p:pic>
        <p:nvPicPr>
          <p:cNvPr id="1487975927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2774688" y="2384673"/>
            <a:ext cx="1104899" cy="842962"/>
          </a:xfrm>
          <a:prstGeom prst="rect">
            <a:avLst/>
          </a:prstGeom>
        </p:spPr>
      </p:pic>
      <p:pic>
        <p:nvPicPr>
          <p:cNvPr id="33102021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3953952" y="1535971"/>
            <a:ext cx="4817049" cy="2345350"/>
          </a:xfrm>
          <a:prstGeom prst="rect">
            <a:avLst/>
          </a:prstGeom>
        </p:spPr>
      </p:pic>
      <p:sp>
        <p:nvSpPr>
          <p:cNvPr id="1045166911" name=""/>
          <p:cNvSpPr/>
          <p:nvPr/>
        </p:nvSpPr>
        <p:spPr bwMode="auto">
          <a:xfrm rot="0" flipH="0" flipV="0">
            <a:off x="4261274" y="2916529"/>
            <a:ext cx="4217194" cy="687385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4623366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32843845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1062721185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34518857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53360" y="4065122"/>
            <a:ext cx="3226951" cy="3226951"/>
          </a:xfrm>
          <a:prstGeom prst="rect">
            <a:avLst/>
          </a:prstGeom>
        </p:spPr>
      </p:pic>
      <p:pic>
        <p:nvPicPr>
          <p:cNvPr id="1922671927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48531065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504176426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69842750" name=""/>
          <p:cNvCxnSpPr/>
          <p:nvPr/>
        </p:nvCxnSpPr>
        <p:spPr bwMode="auto">
          <a:xfrm rot="0" flipH="0" flipV="1">
            <a:off x="3426713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14149115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113440834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207972" y="4192880"/>
            <a:ext cx="4155280" cy="687386"/>
          </a:xfrm>
          <a:prstGeom prst="rect">
            <a:avLst/>
          </a:prstGeom>
        </p:spPr>
      </p:pic>
      <p:sp>
        <p:nvSpPr>
          <p:cNvPr id="180485749" name=""/>
          <p:cNvSpPr/>
          <p:nvPr/>
        </p:nvSpPr>
        <p:spPr bwMode="auto">
          <a:xfrm rot="0" flipH="0" flipV="0">
            <a:off x="5894812" y="4192880"/>
            <a:ext cx="452437" cy="687386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059488236" name=""/>
          <p:cNvCxnSpPr/>
          <p:nvPr/>
        </p:nvCxnSpPr>
        <p:spPr bwMode="auto">
          <a:xfrm rot="0" flipH="0" flipV="1">
            <a:off x="3327138" y="4833937"/>
            <a:ext cx="2567673" cy="211722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867128080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-3901071" y="2207226"/>
            <a:ext cx="2681035" cy="1245689"/>
          </a:xfrm>
          <a:prstGeom prst="rect">
            <a:avLst/>
          </a:prstGeom>
        </p:spPr>
      </p:pic>
      <p:pic>
        <p:nvPicPr>
          <p:cNvPr id="1484961217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-1309840" y="2408590"/>
            <a:ext cx="1104899" cy="842962"/>
          </a:xfrm>
          <a:prstGeom prst="rect">
            <a:avLst/>
          </a:prstGeom>
        </p:spPr>
      </p:pic>
      <p:pic>
        <p:nvPicPr>
          <p:cNvPr id="556134177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167078" y="2183310"/>
            <a:ext cx="2607609" cy="1269606"/>
          </a:xfrm>
          <a:prstGeom prst="rect">
            <a:avLst/>
          </a:prstGeom>
        </p:spPr>
      </p:pic>
      <p:pic>
        <p:nvPicPr>
          <p:cNvPr id="1856045138" name="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3143250" y="702468"/>
            <a:ext cx="5695949" cy="2295524"/>
          </a:xfrm>
          <a:prstGeom prst="rect">
            <a:avLst/>
          </a:prstGeom>
        </p:spPr>
      </p:pic>
      <p:pic>
        <p:nvPicPr>
          <p:cNvPr id="1206351555" name="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4180312" y="3045947"/>
            <a:ext cx="2971800" cy="1019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6097323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72758065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02938" y="4710984"/>
            <a:ext cx="1524140" cy="2769300"/>
          </a:xfrm>
          <a:prstGeom prst="rect">
            <a:avLst/>
          </a:prstGeom>
        </p:spPr>
      </p:pic>
      <p:sp>
        <p:nvSpPr>
          <p:cNvPr id="884020828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01214447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39480995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28912130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52677237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05918442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21698117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54688369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774071" y="3171508"/>
            <a:ext cx="7474903" cy="1236534"/>
          </a:xfrm>
          <a:prstGeom prst="rect">
            <a:avLst/>
          </a:prstGeom>
        </p:spPr>
      </p:pic>
      <p:sp>
        <p:nvSpPr>
          <p:cNvPr id="117804244" name=""/>
          <p:cNvSpPr/>
          <p:nvPr/>
        </p:nvSpPr>
        <p:spPr bwMode="auto">
          <a:xfrm rot="0" flipH="0" flipV="0">
            <a:off x="1613310" y="3057703"/>
            <a:ext cx="721533" cy="1561919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841475536" name=""/>
          <p:cNvCxnSpPr/>
          <p:nvPr/>
        </p:nvCxnSpPr>
        <p:spPr bwMode="auto">
          <a:xfrm rot="0" flipH="0" flipV="0">
            <a:off x="1495604" y="4619624"/>
            <a:ext cx="2257184" cy="378825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064214763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-8762608" y="2135355"/>
            <a:ext cx="2607609" cy="1269606"/>
          </a:xfrm>
          <a:prstGeom prst="rect">
            <a:avLst/>
          </a:prstGeom>
        </p:spPr>
      </p:pic>
      <p:pic>
        <p:nvPicPr>
          <p:cNvPr id="1861657361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-4812081" y="1877717"/>
            <a:ext cx="2299516" cy="926728"/>
          </a:xfrm>
          <a:prstGeom prst="rect">
            <a:avLst/>
          </a:prstGeom>
        </p:spPr>
      </p:pic>
      <p:pic>
        <p:nvPicPr>
          <p:cNvPr id="1616119802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-4374892" y="2851977"/>
            <a:ext cx="1199747" cy="411451"/>
          </a:xfrm>
          <a:prstGeom prst="rect">
            <a:avLst/>
          </a:prstGeom>
        </p:spPr>
      </p:pic>
      <p:sp>
        <p:nvSpPr>
          <p:cNvPr id="241798056" name=""/>
          <p:cNvSpPr/>
          <p:nvPr/>
        </p:nvSpPr>
        <p:spPr bwMode="auto">
          <a:xfrm rot="0" flipH="0" flipV="0">
            <a:off x="774071" y="3057703"/>
            <a:ext cx="721532" cy="1561919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4271465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74654727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02938" y="4949109"/>
            <a:ext cx="1524140" cy="2769300"/>
          </a:xfrm>
          <a:prstGeom prst="rect">
            <a:avLst/>
          </a:prstGeom>
        </p:spPr>
      </p:pic>
      <p:sp>
        <p:nvSpPr>
          <p:cNvPr id="704502517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50351397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225789085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63979279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520080205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96389123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28351055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714908549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774071" y="3171508"/>
            <a:ext cx="7474903" cy="1236534"/>
          </a:xfrm>
          <a:prstGeom prst="rect">
            <a:avLst/>
          </a:prstGeom>
        </p:spPr>
      </p:pic>
      <p:cxnSp>
        <p:nvCxnSpPr>
          <p:cNvPr id="923753837" name=""/>
          <p:cNvCxnSpPr/>
          <p:nvPr/>
        </p:nvCxnSpPr>
        <p:spPr bwMode="auto">
          <a:xfrm rot="0" flipH="0" flipV="0">
            <a:off x="1495604" y="4619624"/>
            <a:ext cx="2257184" cy="378825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06146917" name=""/>
          <p:cNvSpPr/>
          <p:nvPr/>
        </p:nvSpPr>
        <p:spPr bwMode="auto">
          <a:xfrm rot="0" flipH="0" flipV="0">
            <a:off x="774071" y="3057703"/>
            <a:ext cx="721532" cy="1561919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9584401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206329026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495484024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16521149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2050126229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19782188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970805412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34850261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70777786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095740093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2"/>
          </a:xfrm>
          <a:prstGeom prst="rect">
            <a:avLst/>
          </a:prstGeom>
        </p:spPr>
      </p:pic>
      <p:cxnSp>
        <p:nvCxnSpPr>
          <p:cNvPr id="722778670" name=""/>
          <p:cNvCxnSpPr/>
          <p:nvPr/>
        </p:nvCxnSpPr>
        <p:spPr bwMode="auto">
          <a:xfrm rot="0" flipH="0" flipV="0">
            <a:off x="727499" y="4555095"/>
            <a:ext cx="3025288" cy="443354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92531252" name=""/>
          <p:cNvSpPr/>
          <p:nvPr/>
        </p:nvSpPr>
        <p:spPr bwMode="auto">
          <a:xfrm rot="0" flipH="0" flipV="0">
            <a:off x="392017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59510127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3549786" y="781785"/>
            <a:ext cx="1927622" cy="3218599"/>
          </a:xfrm>
          <a:prstGeom prst="rect">
            <a:avLst/>
          </a:prstGeom>
        </p:spPr>
      </p:pic>
      <p:pic>
        <p:nvPicPr>
          <p:cNvPr id="1667516403" name=""/>
          <p:cNvPicPr>
            <a:picLocks noChangeAspect="1"/>
          </p:cNvPicPr>
          <p:nvPr/>
        </p:nvPicPr>
        <p:blipFill>
          <a:blip r:embed="rId9"/>
          <a:srcRect l="0" t="0" r="0" b="45968"/>
          <a:stretch/>
        </p:blipFill>
        <p:spPr bwMode="auto">
          <a:xfrm flipH="0" flipV="0">
            <a:off x="6387138" y="830174"/>
            <a:ext cx="1984173" cy="3229741"/>
          </a:xfrm>
          <a:prstGeom prst="rect">
            <a:avLst/>
          </a:prstGeom>
        </p:spPr>
      </p:pic>
      <p:pic>
        <p:nvPicPr>
          <p:cNvPr id="611373224" name=""/>
          <p:cNvPicPr>
            <a:picLocks noChangeAspect="1"/>
          </p:cNvPicPr>
          <p:nvPr/>
        </p:nvPicPr>
        <p:blipFill>
          <a:blip r:embed="rId9"/>
          <a:srcRect l="0" t="61941" r="0" b="0"/>
          <a:stretch/>
        </p:blipFill>
        <p:spPr bwMode="auto">
          <a:xfrm flipH="0" flipV="0">
            <a:off x="1179952" y="1634316"/>
            <a:ext cx="1494696" cy="17137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1659759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8288222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488908704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8592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1841226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72764316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803524376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91258298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51534405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76303925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2"/>
          </a:xfrm>
          <a:prstGeom prst="rect">
            <a:avLst/>
          </a:prstGeom>
        </p:spPr>
      </p:pic>
      <p:cxnSp>
        <p:nvCxnSpPr>
          <p:cNvPr id="1624416935" name=""/>
          <p:cNvCxnSpPr/>
          <p:nvPr/>
        </p:nvCxnSpPr>
        <p:spPr bwMode="auto">
          <a:xfrm rot="0" flipH="0" flipV="0">
            <a:off x="727499" y="4555095"/>
            <a:ext cx="3025288" cy="443354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26195466" name=""/>
          <p:cNvSpPr/>
          <p:nvPr/>
        </p:nvSpPr>
        <p:spPr bwMode="auto">
          <a:xfrm rot="0" flipH="0" flipV="0">
            <a:off x="392017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50649140" name=""/>
          <p:cNvPicPr>
            <a:picLocks noChangeAspect="1"/>
          </p:cNvPicPr>
          <p:nvPr/>
        </p:nvPicPr>
        <p:blipFill>
          <a:blip r:embed="rId8"/>
          <a:srcRect l="0" t="0" r="0" b="78419"/>
          <a:stretch/>
        </p:blipFill>
        <p:spPr bwMode="auto">
          <a:xfrm flipH="0" flipV="0">
            <a:off x="1587184" y="1432659"/>
            <a:ext cx="5779460" cy="2082541"/>
          </a:xfrm>
          <a:prstGeom prst="rect">
            <a:avLst/>
          </a:prstGeom>
        </p:spPr>
      </p:pic>
      <p:pic>
        <p:nvPicPr>
          <p:cNvPr id="151017450" name=""/>
          <p:cNvPicPr>
            <a:picLocks noChangeAspect="1"/>
          </p:cNvPicPr>
          <p:nvPr/>
        </p:nvPicPr>
        <p:blipFill>
          <a:blip r:embed="rId9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1096511190" name=""/>
          <p:cNvPicPr>
            <a:picLocks noChangeAspect="1"/>
          </p:cNvPicPr>
          <p:nvPr/>
        </p:nvPicPr>
        <p:blipFill>
          <a:blip r:embed="rId9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sp>
        <p:nvSpPr>
          <p:cNvPr id="381356160" name=""/>
          <p:cNvSpPr/>
          <p:nvPr/>
        </p:nvSpPr>
        <p:spPr bwMode="auto">
          <a:xfrm rot="0" flipH="0" flipV="0">
            <a:off x="3719416" y="2270389"/>
            <a:ext cx="1679166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89692745" name=""/>
          <p:cNvCxnSpPr/>
          <p:nvPr/>
        </p:nvCxnSpPr>
        <p:spPr bwMode="auto">
          <a:xfrm flipH="1" flipV="1">
            <a:off x="5118124" y="3211428"/>
            <a:ext cx="560916" cy="973666"/>
          </a:xfrm>
          <a:prstGeom prst="line">
            <a:avLst/>
          </a:prstGeom>
          <a:ln w="38099" cap="flat" cmpd="sng" algn="ctr">
            <a:solidFill>
              <a:srgbClr val="E55454"/>
            </a:solidFill>
            <a:prstDash val="soli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728448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5463712" y="2776704"/>
            <a:ext cx="3670127" cy="2569089"/>
          </a:xfrm>
          <a:prstGeom prst="rect">
            <a:avLst/>
          </a:prstGeom>
        </p:spPr>
      </p:pic>
      <p:sp>
        <p:nvSpPr>
          <p:cNvPr id="610163526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206021509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763464" y="2969153"/>
            <a:ext cx="3286400" cy="1092096"/>
          </a:xfrm>
          <a:prstGeom prst="rect">
            <a:avLst/>
          </a:prstGeom>
        </p:spPr>
      </p:pic>
      <p:pic>
        <p:nvPicPr>
          <p:cNvPr id="198171214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-4582674" y="143821"/>
            <a:ext cx="2661810" cy="1715388"/>
          </a:xfrm>
          <a:prstGeom prst="rect">
            <a:avLst/>
          </a:prstGeom>
        </p:spPr>
      </p:pic>
      <p:pic>
        <p:nvPicPr>
          <p:cNvPr id="21428465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-1982389" y="843296"/>
            <a:ext cx="2279192" cy="1582085"/>
          </a:xfrm>
          <a:prstGeom prst="rect">
            <a:avLst/>
          </a:prstGeom>
        </p:spPr>
      </p:pic>
      <p:pic>
        <p:nvPicPr>
          <p:cNvPr id="954616054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204379" y="1162871"/>
            <a:ext cx="2402016" cy="1643742"/>
          </a:xfrm>
          <a:prstGeom prst="rect">
            <a:avLst/>
          </a:prstGeom>
        </p:spPr>
      </p:pic>
      <p:pic>
        <p:nvPicPr>
          <p:cNvPr id="1768005753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-302334" y="584192"/>
            <a:ext cx="2506714" cy="1763983"/>
          </a:xfrm>
          <a:prstGeom prst="rect">
            <a:avLst/>
          </a:prstGeom>
        </p:spPr>
      </p:pic>
      <p:pic>
        <p:nvPicPr>
          <p:cNvPr id="835150499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-1793584" y="3571392"/>
            <a:ext cx="3801037" cy="2590223"/>
          </a:xfrm>
          <a:prstGeom prst="rect">
            <a:avLst/>
          </a:prstGeom>
        </p:spPr>
      </p:pic>
      <p:pic>
        <p:nvPicPr>
          <p:cNvPr id="154165855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606396" y="1634338"/>
            <a:ext cx="2286079" cy="1600255"/>
          </a:xfrm>
          <a:prstGeom prst="rect">
            <a:avLst/>
          </a:prstGeom>
        </p:spPr>
      </p:pic>
      <p:pic>
        <p:nvPicPr>
          <p:cNvPr id="405934733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6892475" y="2142369"/>
            <a:ext cx="2367620" cy="1613418"/>
          </a:xfrm>
          <a:prstGeom prst="rect">
            <a:avLst/>
          </a:prstGeom>
        </p:spPr>
      </p:pic>
      <p:pic>
        <p:nvPicPr>
          <p:cNvPr id="24007089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2002940" y="4454977"/>
            <a:ext cx="3775278" cy="2432957"/>
          </a:xfrm>
          <a:prstGeom prst="rect">
            <a:avLst/>
          </a:prstGeom>
        </p:spPr>
      </p:pic>
      <p:pic>
        <p:nvPicPr>
          <p:cNvPr id="164744547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778218" y="5345794"/>
            <a:ext cx="3376869" cy="2344029"/>
          </a:xfrm>
          <a:prstGeom prst="rect">
            <a:avLst/>
          </a:prstGeom>
        </p:spPr>
      </p:pic>
      <p:sp>
        <p:nvSpPr>
          <p:cNvPr id="123907559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7675369" y="672912"/>
            <a:ext cx="1479718" cy="424990"/>
          </a:xfrm>
        </p:spPr>
        <p:txBody>
          <a:bodyPr/>
          <a:lstStyle/>
          <a:p>
            <a:pPr>
              <a:defRPr/>
            </a:pPr>
            <a:r>
              <a:rPr/>
              <a:t>Prodotti</a:t>
            </a:r>
            <a:endParaRPr/>
          </a:p>
        </p:txBody>
      </p:sp>
      <p:pic>
        <p:nvPicPr>
          <p:cNvPr id="453038600" name="Picture 679748627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rot="0" flipH="0" flipV="0">
            <a:off x="9739883" y="2628412"/>
            <a:ext cx="2139694" cy="21396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7905171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212804373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1041348951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46660548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692430211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22090218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1264563330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16124344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85193368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178743074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2"/>
          </a:xfrm>
          <a:prstGeom prst="rect">
            <a:avLst/>
          </a:prstGeom>
        </p:spPr>
      </p:pic>
      <p:cxnSp>
        <p:nvCxnSpPr>
          <p:cNvPr id="1553753431" name=""/>
          <p:cNvCxnSpPr/>
          <p:nvPr/>
        </p:nvCxnSpPr>
        <p:spPr bwMode="auto">
          <a:xfrm rot="0" flipH="0" flipV="0">
            <a:off x="727499" y="4555095"/>
            <a:ext cx="3025288" cy="443354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19631170" name=""/>
          <p:cNvSpPr/>
          <p:nvPr/>
        </p:nvSpPr>
        <p:spPr bwMode="auto">
          <a:xfrm rot="0" flipH="0" flipV="0">
            <a:off x="392017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26873437" name=""/>
          <p:cNvPicPr>
            <a:picLocks noChangeAspect="1"/>
          </p:cNvPicPr>
          <p:nvPr/>
        </p:nvPicPr>
        <p:blipFill>
          <a:blip r:embed="rId8"/>
          <a:srcRect l="0" t="0" r="0" b="78419"/>
          <a:stretch/>
        </p:blipFill>
        <p:spPr bwMode="auto">
          <a:xfrm flipH="0" flipV="0">
            <a:off x="1587184" y="1432659"/>
            <a:ext cx="5779460" cy="2082541"/>
          </a:xfrm>
          <a:prstGeom prst="rect">
            <a:avLst/>
          </a:prstGeom>
        </p:spPr>
      </p:pic>
      <p:pic>
        <p:nvPicPr>
          <p:cNvPr id="1288118176" name=""/>
          <p:cNvPicPr>
            <a:picLocks noChangeAspect="1"/>
          </p:cNvPicPr>
          <p:nvPr/>
        </p:nvPicPr>
        <p:blipFill>
          <a:blip r:embed="rId9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1611011798" name=""/>
          <p:cNvPicPr>
            <a:picLocks noChangeAspect="1"/>
          </p:cNvPicPr>
          <p:nvPr/>
        </p:nvPicPr>
        <p:blipFill>
          <a:blip r:embed="rId9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sp>
        <p:nvSpPr>
          <p:cNvPr id="574916468" name=""/>
          <p:cNvSpPr/>
          <p:nvPr/>
        </p:nvSpPr>
        <p:spPr bwMode="auto">
          <a:xfrm rot="0" flipH="0" flipV="0">
            <a:off x="1867333" y="2270389"/>
            <a:ext cx="1679166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4113597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97061417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1428537674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43477023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098918398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52248763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254654732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10159372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15003573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793512383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2"/>
          </a:xfrm>
          <a:prstGeom prst="rect">
            <a:avLst/>
          </a:prstGeom>
        </p:spPr>
      </p:pic>
      <p:cxnSp>
        <p:nvCxnSpPr>
          <p:cNvPr id="764383047" name=""/>
          <p:cNvCxnSpPr/>
          <p:nvPr/>
        </p:nvCxnSpPr>
        <p:spPr bwMode="auto">
          <a:xfrm rot="0" flipH="0" flipV="0">
            <a:off x="727499" y="4555095"/>
            <a:ext cx="3025288" cy="443354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13968560" name=""/>
          <p:cNvSpPr/>
          <p:nvPr/>
        </p:nvSpPr>
        <p:spPr bwMode="auto">
          <a:xfrm rot="0" flipH="0" flipV="0">
            <a:off x="392017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69240025" name=""/>
          <p:cNvPicPr>
            <a:picLocks noChangeAspect="1"/>
          </p:cNvPicPr>
          <p:nvPr/>
        </p:nvPicPr>
        <p:blipFill>
          <a:blip r:embed="rId8"/>
          <a:srcRect l="0" t="0" r="0" b="78419"/>
          <a:stretch/>
        </p:blipFill>
        <p:spPr bwMode="auto">
          <a:xfrm flipH="0" flipV="0">
            <a:off x="1587184" y="1432659"/>
            <a:ext cx="5779460" cy="2082541"/>
          </a:xfrm>
          <a:prstGeom prst="rect">
            <a:avLst/>
          </a:prstGeom>
        </p:spPr>
      </p:pic>
      <p:pic>
        <p:nvPicPr>
          <p:cNvPr id="748863795" name=""/>
          <p:cNvPicPr>
            <a:picLocks noChangeAspect="1"/>
          </p:cNvPicPr>
          <p:nvPr/>
        </p:nvPicPr>
        <p:blipFill>
          <a:blip r:embed="rId9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1319244443" name=""/>
          <p:cNvPicPr>
            <a:picLocks noChangeAspect="1"/>
          </p:cNvPicPr>
          <p:nvPr/>
        </p:nvPicPr>
        <p:blipFill>
          <a:blip r:embed="rId9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sp>
        <p:nvSpPr>
          <p:cNvPr id="109723137" name=""/>
          <p:cNvSpPr/>
          <p:nvPr/>
        </p:nvSpPr>
        <p:spPr bwMode="auto">
          <a:xfrm rot="0" flipH="0" flipV="0">
            <a:off x="5412750" y="2270389"/>
            <a:ext cx="1679166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6933682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Stress Test</a:t>
            </a:r>
            <a:endParaRPr/>
          </a:p>
        </p:txBody>
      </p:sp>
      <p:pic>
        <p:nvPicPr>
          <p:cNvPr id="116676746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1804461162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39195302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273309170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89427541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967640222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92950942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36610848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630970324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2"/>
          </a:xfrm>
          <a:prstGeom prst="rect">
            <a:avLst/>
          </a:prstGeom>
        </p:spPr>
      </p:pic>
      <p:cxnSp>
        <p:nvCxnSpPr>
          <p:cNvPr id="1705606345" name=""/>
          <p:cNvCxnSpPr/>
          <p:nvPr/>
        </p:nvCxnSpPr>
        <p:spPr bwMode="auto">
          <a:xfrm rot="0" flipH="0" flipV="0">
            <a:off x="727499" y="4555095"/>
            <a:ext cx="3025288" cy="443354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4726897" name=""/>
          <p:cNvSpPr/>
          <p:nvPr/>
        </p:nvSpPr>
        <p:spPr bwMode="auto">
          <a:xfrm rot="0" flipH="0" flipV="0">
            <a:off x="392017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43154852" name=""/>
          <p:cNvPicPr>
            <a:picLocks noChangeAspect="1"/>
          </p:cNvPicPr>
          <p:nvPr/>
        </p:nvPicPr>
        <p:blipFill>
          <a:blip r:embed="rId8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918660750" name=""/>
          <p:cNvPicPr>
            <a:picLocks noChangeAspect="1"/>
          </p:cNvPicPr>
          <p:nvPr/>
        </p:nvPicPr>
        <p:blipFill>
          <a:blip r:embed="rId8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pic>
        <p:nvPicPr>
          <p:cNvPr id="82077077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5238985" y="1356260"/>
            <a:ext cx="3248024" cy="2771775"/>
          </a:xfrm>
          <a:prstGeom prst="rect">
            <a:avLst/>
          </a:prstGeom>
        </p:spPr>
      </p:pic>
      <p:sp>
        <p:nvSpPr>
          <p:cNvPr id="669362565" name=""/>
          <p:cNvSpPr/>
          <p:nvPr/>
        </p:nvSpPr>
        <p:spPr bwMode="auto">
          <a:xfrm rot="0" flipH="0" flipV="0">
            <a:off x="5238985" y="3383579"/>
            <a:ext cx="1975439" cy="744455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3740442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1033100" y="1864178"/>
            <a:ext cx="2790824" cy="14096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71470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71341294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02938" y="4949109"/>
            <a:ext cx="1524140" cy="2769300"/>
          </a:xfrm>
          <a:prstGeom prst="rect">
            <a:avLst/>
          </a:prstGeom>
        </p:spPr>
      </p:pic>
      <p:sp>
        <p:nvSpPr>
          <p:cNvPr id="493913180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213437644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8711151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52794707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377281174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36817806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3551646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88875911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774071" y="3171508"/>
            <a:ext cx="7474903" cy="1236534"/>
          </a:xfrm>
          <a:prstGeom prst="rect">
            <a:avLst/>
          </a:prstGeom>
        </p:spPr>
      </p:pic>
      <p:cxnSp>
        <p:nvCxnSpPr>
          <p:cNvPr id="452934433" name=""/>
          <p:cNvCxnSpPr>
            <a:stCxn id="485887089" idx="2"/>
          </p:cNvCxnSpPr>
          <p:nvPr/>
        </p:nvCxnSpPr>
        <p:spPr bwMode="auto">
          <a:xfrm rot="5399976" flipH="0" flipV="1">
            <a:off x="2651274" y="3896936"/>
            <a:ext cx="378826" cy="1824200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85887089" name=""/>
          <p:cNvSpPr/>
          <p:nvPr/>
        </p:nvSpPr>
        <p:spPr bwMode="auto">
          <a:xfrm rot="0" flipH="0" flipV="0">
            <a:off x="1567821" y="3057703"/>
            <a:ext cx="721532" cy="1561919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9923063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52066223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1464446330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214573094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491309460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622297517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127583550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37028338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7188654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551330175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2"/>
          </a:xfrm>
          <a:prstGeom prst="rect">
            <a:avLst/>
          </a:prstGeom>
        </p:spPr>
      </p:pic>
      <p:cxnSp>
        <p:nvCxnSpPr>
          <p:cNvPr id="1179770006" name=""/>
          <p:cNvCxnSpPr>
            <a:stCxn id="2102919295" idx="2"/>
          </p:cNvCxnSpPr>
          <p:nvPr/>
        </p:nvCxnSpPr>
        <p:spPr bwMode="auto">
          <a:xfrm rot="5399976" flipH="0" flipV="1">
            <a:off x="2264383" y="3510045"/>
            <a:ext cx="235949" cy="2740859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102919295" name=""/>
          <p:cNvSpPr/>
          <p:nvPr/>
        </p:nvSpPr>
        <p:spPr bwMode="auto">
          <a:xfrm rot="0" flipH="0" flipV="0">
            <a:off x="815350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09248293" name=""/>
          <p:cNvPicPr>
            <a:picLocks noChangeAspect="1"/>
          </p:cNvPicPr>
          <p:nvPr/>
        </p:nvPicPr>
        <p:blipFill>
          <a:blip r:embed="rId8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899425502" name=""/>
          <p:cNvPicPr>
            <a:picLocks noChangeAspect="1"/>
          </p:cNvPicPr>
          <p:nvPr/>
        </p:nvPicPr>
        <p:blipFill>
          <a:blip r:embed="rId8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pic>
        <p:nvPicPr>
          <p:cNvPr id="1862600114" name=""/>
          <p:cNvPicPr>
            <a:picLocks noChangeAspect="1"/>
          </p:cNvPicPr>
          <p:nvPr/>
        </p:nvPicPr>
        <p:blipFill>
          <a:blip r:embed="rId9"/>
          <a:srcRect l="1476" t="-25557" r="-1474" b="25557"/>
          <a:stretch/>
        </p:blipFill>
        <p:spPr bwMode="auto">
          <a:xfrm flipH="0" flipV="0">
            <a:off x="511278" y="931267"/>
            <a:ext cx="4112481" cy="29374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4656954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95304236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57764916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75180607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556996142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42925986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1897103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92171729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85877218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47741226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2"/>
          </a:xfrm>
          <a:prstGeom prst="rect">
            <a:avLst/>
          </a:prstGeom>
        </p:spPr>
      </p:pic>
      <p:cxnSp>
        <p:nvCxnSpPr>
          <p:cNvPr id="304294701" name=""/>
          <p:cNvCxnSpPr>
            <a:stCxn id="743041994" idx="2"/>
          </p:cNvCxnSpPr>
          <p:nvPr/>
        </p:nvCxnSpPr>
        <p:spPr bwMode="auto">
          <a:xfrm rot="5399976" flipH="0" flipV="1">
            <a:off x="2264383" y="3510045"/>
            <a:ext cx="235949" cy="2740859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43041994" name=""/>
          <p:cNvSpPr/>
          <p:nvPr/>
        </p:nvSpPr>
        <p:spPr bwMode="auto">
          <a:xfrm rot="0" flipH="0" flipV="0">
            <a:off x="815350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85524477" name=""/>
          <p:cNvPicPr>
            <a:picLocks noChangeAspect="1"/>
          </p:cNvPicPr>
          <p:nvPr/>
        </p:nvPicPr>
        <p:blipFill>
          <a:blip r:embed="rId8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692199764" name=""/>
          <p:cNvPicPr>
            <a:picLocks noChangeAspect="1"/>
          </p:cNvPicPr>
          <p:nvPr/>
        </p:nvPicPr>
        <p:blipFill>
          <a:blip r:embed="rId8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pic>
        <p:nvPicPr>
          <p:cNvPr id="300978421" name=""/>
          <p:cNvPicPr>
            <a:picLocks noChangeAspect="1"/>
          </p:cNvPicPr>
          <p:nvPr/>
        </p:nvPicPr>
        <p:blipFill>
          <a:blip r:embed="rId9"/>
          <a:srcRect l="1476" t="-25557" r="-1474" b="25557"/>
          <a:stretch/>
        </p:blipFill>
        <p:spPr bwMode="auto">
          <a:xfrm flipH="0" flipV="0">
            <a:off x="511278" y="931267"/>
            <a:ext cx="4112481" cy="2937486"/>
          </a:xfrm>
          <a:prstGeom prst="rect">
            <a:avLst/>
          </a:prstGeom>
        </p:spPr>
      </p:pic>
      <p:sp>
        <p:nvSpPr>
          <p:cNvPr id="457148943" name=""/>
          <p:cNvSpPr/>
          <p:nvPr/>
        </p:nvSpPr>
        <p:spPr bwMode="auto">
          <a:xfrm rot="0" flipH="0" flipV="0">
            <a:off x="1973167" y="2137833"/>
            <a:ext cx="917165" cy="402166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954407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5690893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1983726478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33940032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533243463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51316383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332468782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13459932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88087901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399875722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2"/>
          </a:xfrm>
          <a:prstGeom prst="rect">
            <a:avLst/>
          </a:prstGeom>
        </p:spPr>
      </p:pic>
      <p:cxnSp>
        <p:nvCxnSpPr>
          <p:cNvPr id="474413001" name=""/>
          <p:cNvCxnSpPr>
            <a:stCxn id="1554459041" idx="2"/>
          </p:cNvCxnSpPr>
          <p:nvPr/>
        </p:nvCxnSpPr>
        <p:spPr bwMode="auto">
          <a:xfrm rot="5399976" flipH="0" flipV="1">
            <a:off x="2264383" y="3510045"/>
            <a:ext cx="235949" cy="2740859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54459041" name=""/>
          <p:cNvSpPr/>
          <p:nvPr/>
        </p:nvSpPr>
        <p:spPr bwMode="auto">
          <a:xfrm rot="0" flipH="0" flipV="0">
            <a:off x="815350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95742992" name=""/>
          <p:cNvPicPr>
            <a:picLocks noChangeAspect="1"/>
          </p:cNvPicPr>
          <p:nvPr/>
        </p:nvPicPr>
        <p:blipFill>
          <a:blip r:embed="rId8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695263970" name=""/>
          <p:cNvPicPr>
            <a:picLocks noChangeAspect="1"/>
          </p:cNvPicPr>
          <p:nvPr/>
        </p:nvPicPr>
        <p:blipFill>
          <a:blip r:embed="rId8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pic>
        <p:nvPicPr>
          <p:cNvPr id="1879164707" name=""/>
          <p:cNvPicPr>
            <a:picLocks noChangeAspect="1"/>
          </p:cNvPicPr>
          <p:nvPr/>
        </p:nvPicPr>
        <p:blipFill>
          <a:blip r:embed="rId9"/>
          <a:srcRect l="1476" t="-25557" r="-1474" b="25557"/>
          <a:stretch/>
        </p:blipFill>
        <p:spPr bwMode="auto">
          <a:xfrm flipH="0" flipV="0">
            <a:off x="511278" y="931267"/>
            <a:ext cx="4112481" cy="2937486"/>
          </a:xfrm>
          <a:prstGeom prst="rect">
            <a:avLst/>
          </a:prstGeom>
        </p:spPr>
      </p:pic>
      <p:sp>
        <p:nvSpPr>
          <p:cNvPr id="1397211940" name=""/>
          <p:cNvSpPr/>
          <p:nvPr/>
        </p:nvSpPr>
        <p:spPr bwMode="auto">
          <a:xfrm rot="0" flipH="0" flipV="0">
            <a:off x="3059666" y="2508249"/>
            <a:ext cx="411924" cy="402166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778517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16462328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1427544491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19489382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252944778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32954164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1212282044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97710768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93074837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717450896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2"/>
          </a:xfrm>
          <a:prstGeom prst="rect">
            <a:avLst/>
          </a:prstGeom>
        </p:spPr>
      </p:pic>
      <p:cxnSp>
        <p:nvCxnSpPr>
          <p:cNvPr id="32614794" name=""/>
          <p:cNvCxnSpPr>
            <a:stCxn id="1030356273" idx="2"/>
          </p:cNvCxnSpPr>
          <p:nvPr/>
        </p:nvCxnSpPr>
        <p:spPr bwMode="auto">
          <a:xfrm rot="5399976" flipH="0" flipV="1">
            <a:off x="2264383" y="3510045"/>
            <a:ext cx="235949" cy="2740859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30356273" name=""/>
          <p:cNvSpPr/>
          <p:nvPr/>
        </p:nvSpPr>
        <p:spPr bwMode="auto">
          <a:xfrm rot="0" flipH="0" flipV="0">
            <a:off x="815350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80463046" name=""/>
          <p:cNvPicPr>
            <a:picLocks noChangeAspect="1"/>
          </p:cNvPicPr>
          <p:nvPr/>
        </p:nvPicPr>
        <p:blipFill>
          <a:blip r:embed="rId8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1555536408" name=""/>
          <p:cNvPicPr>
            <a:picLocks noChangeAspect="1"/>
          </p:cNvPicPr>
          <p:nvPr/>
        </p:nvPicPr>
        <p:blipFill>
          <a:blip r:embed="rId8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pic>
        <p:nvPicPr>
          <p:cNvPr id="949683935" name=""/>
          <p:cNvPicPr>
            <a:picLocks noChangeAspect="1"/>
          </p:cNvPicPr>
          <p:nvPr/>
        </p:nvPicPr>
        <p:blipFill>
          <a:blip r:embed="rId9"/>
          <a:srcRect l="1476" t="-25557" r="-1474" b="25557"/>
          <a:stretch/>
        </p:blipFill>
        <p:spPr bwMode="auto">
          <a:xfrm flipH="0" flipV="0">
            <a:off x="511278" y="931267"/>
            <a:ext cx="4112481" cy="2937486"/>
          </a:xfrm>
          <a:prstGeom prst="rect">
            <a:avLst/>
          </a:prstGeom>
        </p:spPr>
      </p:pic>
      <p:sp>
        <p:nvSpPr>
          <p:cNvPr id="727632382" name=""/>
          <p:cNvSpPr/>
          <p:nvPr/>
        </p:nvSpPr>
        <p:spPr bwMode="auto">
          <a:xfrm rot="0" flipH="0" flipV="0">
            <a:off x="3059666" y="2508249"/>
            <a:ext cx="411924" cy="402166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8212230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4601969" y="919131"/>
            <a:ext cx="3845254" cy="40197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878187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93773143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269370134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97191440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345816122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46762097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639513298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32951844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22168226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851667019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2"/>
          </a:xfrm>
          <a:prstGeom prst="rect">
            <a:avLst/>
          </a:prstGeom>
        </p:spPr>
      </p:pic>
      <p:cxnSp>
        <p:nvCxnSpPr>
          <p:cNvPr id="870608095" name=""/>
          <p:cNvCxnSpPr>
            <a:stCxn id="1144726333" idx="2"/>
          </p:cNvCxnSpPr>
          <p:nvPr/>
        </p:nvCxnSpPr>
        <p:spPr bwMode="auto">
          <a:xfrm rot="5399976" flipH="0" flipV="1">
            <a:off x="2264383" y="3510045"/>
            <a:ext cx="235949" cy="2740859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44726333" name=""/>
          <p:cNvSpPr/>
          <p:nvPr/>
        </p:nvSpPr>
        <p:spPr bwMode="auto">
          <a:xfrm rot="0" flipH="0" flipV="0">
            <a:off x="815350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97277889" name=""/>
          <p:cNvPicPr>
            <a:picLocks noChangeAspect="1"/>
          </p:cNvPicPr>
          <p:nvPr/>
        </p:nvPicPr>
        <p:blipFill>
          <a:blip r:embed="rId8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785613573" name=""/>
          <p:cNvPicPr>
            <a:picLocks noChangeAspect="1"/>
          </p:cNvPicPr>
          <p:nvPr/>
        </p:nvPicPr>
        <p:blipFill>
          <a:blip r:embed="rId8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pic>
        <p:nvPicPr>
          <p:cNvPr id="1633454887" name=""/>
          <p:cNvPicPr>
            <a:picLocks noChangeAspect="1"/>
          </p:cNvPicPr>
          <p:nvPr/>
        </p:nvPicPr>
        <p:blipFill>
          <a:blip r:embed="rId9"/>
          <a:srcRect l="1476" t="-25557" r="-1474" b="25557"/>
          <a:stretch/>
        </p:blipFill>
        <p:spPr bwMode="auto">
          <a:xfrm flipH="0" flipV="0">
            <a:off x="511278" y="931267"/>
            <a:ext cx="4112481" cy="2937486"/>
          </a:xfrm>
          <a:prstGeom prst="rect">
            <a:avLst/>
          </a:prstGeom>
        </p:spPr>
      </p:pic>
      <p:sp>
        <p:nvSpPr>
          <p:cNvPr id="239844059" name=""/>
          <p:cNvSpPr/>
          <p:nvPr/>
        </p:nvSpPr>
        <p:spPr bwMode="auto">
          <a:xfrm rot="0" flipH="0" flipV="0">
            <a:off x="1348514" y="2508249"/>
            <a:ext cx="1748328" cy="402166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0401665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60652701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1066953004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200863443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2119669532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79625322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157231272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9005655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62007263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27750289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2"/>
          </a:xfrm>
          <a:prstGeom prst="rect">
            <a:avLst/>
          </a:prstGeom>
        </p:spPr>
      </p:pic>
      <p:cxnSp>
        <p:nvCxnSpPr>
          <p:cNvPr id="1909947808" name=""/>
          <p:cNvCxnSpPr>
            <a:stCxn id="506995641" idx="2"/>
          </p:cNvCxnSpPr>
          <p:nvPr/>
        </p:nvCxnSpPr>
        <p:spPr bwMode="auto">
          <a:xfrm rot="5399976" flipH="0" flipV="1">
            <a:off x="2681102" y="3926763"/>
            <a:ext cx="235949" cy="1907422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06995641" name=""/>
          <p:cNvSpPr/>
          <p:nvPr/>
        </p:nvSpPr>
        <p:spPr bwMode="auto">
          <a:xfrm rot="0" flipH="0" flipV="0">
            <a:off x="1648788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52074276" name=""/>
          <p:cNvPicPr>
            <a:picLocks noChangeAspect="1"/>
          </p:cNvPicPr>
          <p:nvPr/>
        </p:nvPicPr>
        <p:blipFill>
          <a:blip r:embed="rId8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1890540887" name=""/>
          <p:cNvPicPr>
            <a:picLocks noChangeAspect="1"/>
          </p:cNvPicPr>
          <p:nvPr/>
        </p:nvPicPr>
        <p:blipFill>
          <a:blip r:embed="rId8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pic>
        <p:nvPicPr>
          <p:cNvPr id="1545196289" name=""/>
          <p:cNvPicPr>
            <a:picLocks noChangeAspect="1"/>
          </p:cNvPicPr>
          <p:nvPr/>
        </p:nvPicPr>
        <p:blipFill>
          <a:blip r:embed="rId9"/>
          <a:srcRect l="1476" t="-25557" r="-1474" b="25557"/>
          <a:stretch/>
        </p:blipFill>
        <p:spPr bwMode="auto">
          <a:xfrm flipH="0" flipV="0">
            <a:off x="511278" y="931267"/>
            <a:ext cx="4112481" cy="2937486"/>
          </a:xfrm>
          <a:prstGeom prst="rect">
            <a:avLst/>
          </a:prstGeom>
        </p:spPr>
      </p:pic>
      <p:sp>
        <p:nvSpPr>
          <p:cNvPr id="1228939996" name=""/>
          <p:cNvSpPr/>
          <p:nvPr/>
        </p:nvSpPr>
        <p:spPr bwMode="auto">
          <a:xfrm rot="0" flipH="0" flipV="0">
            <a:off x="1348514" y="2508249"/>
            <a:ext cx="1748328" cy="402166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15576765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5238985" y="642101"/>
            <a:ext cx="3156374" cy="4629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4243173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14723950" y="1369094"/>
            <a:ext cx="3670127" cy="2569089"/>
          </a:xfrm>
          <a:prstGeom prst="rect">
            <a:avLst/>
          </a:prstGeom>
        </p:spPr>
      </p:pic>
      <p:sp>
        <p:nvSpPr>
          <p:cNvPr id="635979483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90352988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3047365"/>
            <a:ext cx="1237932" cy="411374"/>
          </a:xfrm>
          <a:prstGeom prst="rect">
            <a:avLst/>
          </a:prstGeom>
        </p:spPr>
      </p:pic>
      <p:pic>
        <p:nvPicPr>
          <p:cNvPr id="110956667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-13842912" y="-1263789"/>
            <a:ext cx="2661810" cy="1715388"/>
          </a:xfrm>
          <a:prstGeom prst="rect">
            <a:avLst/>
          </a:prstGeom>
        </p:spPr>
      </p:pic>
      <p:pic>
        <p:nvPicPr>
          <p:cNvPr id="92223655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-11242627" y="-564314"/>
            <a:ext cx="2279192" cy="1582085"/>
          </a:xfrm>
          <a:prstGeom prst="rect">
            <a:avLst/>
          </a:prstGeom>
        </p:spPr>
      </p:pic>
      <p:pic>
        <p:nvPicPr>
          <p:cNvPr id="535057073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-7055858" y="-244739"/>
            <a:ext cx="2402016" cy="1643742"/>
          </a:xfrm>
          <a:prstGeom prst="rect">
            <a:avLst/>
          </a:prstGeom>
        </p:spPr>
      </p:pic>
      <p:pic>
        <p:nvPicPr>
          <p:cNvPr id="458218471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-9562572" y="-823416"/>
            <a:ext cx="2506714" cy="1763983"/>
          </a:xfrm>
          <a:prstGeom prst="rect">
            <a:avLst/>
          </a:prstGeom>
        </p:spPr>
      </p:pic>
      <p:pic>
        <p:nvPicPr>
          <p:cNvPr id="1613825872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-11053821" y="2163782"/>
            <a:ext cx="3801037" cy="2590223"/>
          </a:xfrm>
          <a:prstGeom prst="rect">
            <a:avLst/>
          </a:prstGeom>
        </p:spPr>
      </p:pic>
      <p:pic>
        <p:nvPicPr>
          <p:cNvPr id="41592652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4653840" y="226728"/>
            <a:ext cx="2286079" cy="1600255"/>
          </a:xfrm>
          <a:prstGeom prst="rect">
            <a:avLst/>
          </a:prstGeom>
        </p:spPr>
      </p:pic>
      <p:pic>
        <p:nvPicPr>
          <p:cNvPr id="1724305916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-2367761" y="734758"/>
            <a:ext cx="2367620" cy="1613418"/>
          </a:xfrm>
          <a:prstGeom prst="rect">
            <a:avLst/>
          </a:prstGeom>
        </p:spPr>
      </p:pic>
      <p:pic>
        <p:nvPicPr>
          <p:cNvPr id="109304305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-7257296" y="3047365"/>
            <a:ext cx="3775278" cy="2432957"/>
          </a:xfrm>
          <a:prstGeom prst="rect">
            <a:avLst/>
          </a:prstGeom>
        </p:spPr>
      </p:pic>
      <p:pic>
        <p:nvPicPr>
          <p:cNvPr id="149190244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-3482018" y="3938184"/>
            <a:ext cx="3376869" cy="2344029"/>
          </a:xfrm>
          <a:prstGeom prst="rect">
            <a:avLst/>
          </a:prstGeom>
        </p:spPr>
      </p:pic>
      <p:sp>
        <p:nvSpPr>
          <p:cNvPr id="759070932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7376549" y="672912"/>
            <a:ext cx="1778537" cy="424990"/>
          </a:xfrm>
        </p:spPr>
        <p:txBody>
          <a:bodyPr/>
          <a:lstStyle/>
          <a:p>
            <a:pPr>
              <a:defRPr/>
            </a:pPr>
            <a:r>
              <a:rPr/>
              <a:t>Obbiettivi</a:t>
            </a:r>
            <a:endParaRPr/>
          </a:p>
        </p:txBody>
      </p:sp>
      <p:pic>
        <p:nvPicPr>
          <p:cNvPr id="108491169" name="Picture 679748627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rot="0" flipH="0" flipV="0">
            <a:off x="2862577" y="1978889"/>
            <a:ext cx="2577324" cy="2577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9483769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70545443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sp>
        <p:nvSpPr>
          <p:cNvPr id="1467318709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59783569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2062652819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27376918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673889803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37721365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48568177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526877610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774071" y="3171508"/>
            <a:ext cx="7474903" cy="1236534"/>
          </a:xfrm>
          <a:prstGeom prst="rect">
            <a:avLst/>
          </a:prstGeom>
        </p:spPr>
      </p:pic>
      <p:sp>
        <p:nvSpPr>
          <p:cNvPr id="1089661007" name=""/>
          <p:cNvSpPr/>
          <p:nvPr/>
        </p:nvSpPr>
        <p:spPr bwMode="auto">
          <a:xfrm rot="0" flipH="0" flipV="0">
            <a:off x="2282196" y="3057703"/>
            <a:ext cx="721532" cy="1561919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75861009" name=""/>
          <p:cNvSpPr/>
          <p:nvPr/>
        </p:nvSpPr>
        <p:spPr bwMode="auto">
          <a:xfrm rot="0" flipH="0" flipV="0">
            <a:off x="3803814" y="3031509"/>
            <a:ext cx="1817154" cy="1561918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8921796" name=""/>
          <p:cNvSpPr/>
          <p:nvPr/>
        </p:nvSpPr>
        <p:spPr bwMode="auto">
          <a:xfrm rot="0" flipH="0" flipV="0">
            <a:off x="6423189" y="3031509"/>
            <a:ext cx="1626653" cy="1561918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chemeClr val="accent6">
                <a:alpha val="57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0580444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71671170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pic>
        <p:nvPicPr>
          <p:cNvPr id="89278558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305450197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3118468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325286527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3757132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59118411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115989868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6" y="4059914"/>
            <a:ext cx="4072990" cy="673772"/>
          </a:xfrm>
          <a:prstGeom prst="rect">
            <a:avLst/>
          </a:prstGeom>
        </p:spPr>
      </p:pic>
      <p:sp>
        <p:nvSpPr>
          <p:cNvPr id="235236901" name=""/>
          <p:cNvSpPr/>
          <p:nvPr/>
        </p:nvSpPr>
        <p:spPr bwMode="auto">
          <a:xfrm rot="0" flipH="0" flipV="0">
            <a:off x="1179937" y="3976687"/>
            <a:ext cx="445286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44607383" name=""/>
          <p:cNvPicPr>
            <a:picLocks noChangeAspect="1"/>
          </p:cNvPicPr>
          <p:nvPr/>
        </p:nvPicPr>
        <p:blipFill>
          <a:blip r:embed="rId8"/>
          <a:srcRect l="0" t="0" r="0" b="56979"/>
          <a:stretch/>
        </p:blipFill>
        <p:spPr bwMode="auto">
          <a:xfrm flipH="0" flipV="0">
            <a:off x="153684" y="1459706"/>
            <a:ext cx="4338398" cy="1921668"/>
          </a:xfrm>
          <a:prstGeom prst="rect">
            <a:avLst/>
          </a:prstGeom>
        </p:spPr>
      </p:pic>
      <p:pic>
        <p:nvPicPr>
          <p:cNvPr id="1599971925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4567513" y="1220985"/>
            <a:ext cx="4464567" cy="23991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2738312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24928833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pic>
        <p:nvPicPr>
          <p:cNvPr id="56581958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906281557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20413829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2044161560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56163689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7365358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562056665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6" y="4059914"/>
            <a:ext cx="4072990" cy="673772"/>
          </a:xfrm>
          <a:prstGeom prst="rect">
            <a:avLst/>
          </a:prstGeom>
        </p:spPr>
      </p:pic>
      <p:sp>
        <p:nvSpPr>
          <p:cNvPr id="866802554" name=""/>
          <p:cNvSpPr/>
          <p:nvPr/>
        </p:nvSpPr>
        <p:spPr bwMode="auto">
          <a:xfrm rot="0" flipH="0" flipV="0">
            <a:off x="1179937" y="3976687"/>
            <a:ext cx="445286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40440132" name=""/>
          <p:cNvPicPr>
            <a:picLocks noChangeAspect="1"/>
          </p:cNvPicPr>
          <p:nvPr/>
        </p:nvPicPr>
        <p:blipFill>
          <a:blip r:embed="rId8"/>
          <a:srcRect l="0" t="0" r="0" b="56979"/>
          <a:stretch/>
        </p:blipFill>
        <p:spPr bwMode="auto">
          <a:xfrm flipH="0" flipV="0">
            <a:off x="153684" y="1459706"/>
            <a:ext cx="4338398" cy="1921668"/>
          </a:xfrm>
          <a:prstGeom prst="rect">
            <a:avLst/>
          </a:prstGeom>
        </p:spPr>
      </p:pic>
      <p:pic>
        <p:nvPicPr>
          <p:cNvPr id="40828284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9258575" y="1220985"/>
            <a:ext cx="4464567" cy="2399108"/>
          </a:xfrm>
          <a:prstGeom prst="rect">
            <a:avLst/>
          </a:prstGeom>
        </p:spPr>
      </p:pic>
      <p:sp>
        <p:nvSpPr>
          <p:cNvPr id="899446672" name=""/>
          <p:cNvSpPr/>
          <p:nvPr/>
        </p:nvSpPr>
        <p:spPr bwMode="auto">
          <a:xfrm rot="0" flipH="0" flipV="0">
            <a:off x="260774" y="2726530"/>
            <a:ext cx="4231308" cy="452437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02656796" name=""/>
          <p:cNvSpPr txBox="1"/>
          <p:nvPr/>
        </p:nvSpPr>
        <p:spPr bwMode="auto">
          <a:xfrm rot="0" flipH="0" flipV="0">
            <a:off x="489374" y="1893093"/>
            <a:ext cx="1346486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500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4704697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92935982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pic>
        <p:nvPicPr>
          <p:cNvPr id="186387277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28712320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33483924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1119297179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71008558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54153722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799682982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9258575" y="1220985"/>
            <a:ext cx="4464567" cy="2399108"/>
          </a:xfrm>
          <a:prstGeom prst="rect">
            <a:avLst/>
          </a:prstGeom>
        </p:spPr>
      </p:pic>
      <p:pic>
        <p:nvPicPr>
          <p:cNvPr id="129176484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2066024" y="931267"/>
            <a:ext cx="4024192" cy="37290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3464099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3919553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pic>
        <p:nvPicPr>
          <p:cNvPr id="118100999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589438738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56795053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723865474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237051902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68025592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037390498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9258575" y="1220985"/>
            <a:ext cx="4464567" cy="2399108"/>
          </a:xfrm>
          <a:prstGeom prst="rect">
            <a:avLst/>
          </a:prstGeom>
        </p:spPr>
      </p:pic>
      <p:pic>
        <p:nvPicPr>
          <p:cNvPr id="312420228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2066024" y="931267"/>
            <a:ext cx="4024192" cy="3729037"/>
          </a:xfrm>
          <a:prstGeom prst="rect">
            <a:avLst/>
          </a:prstGeom>
        </p:spPr>
      </p:pic>
      <p:sp>
        <p:nvSpPr>
          <p:cNvPr id="1927341478" name=""/>
          <p:cNvSpPr/>
          <p:nvPr/>
        </p:nvSpPr>
        <p:spPr bwMode="auto">
          <a:xfrm rot="0" flipH="0" flipV="0">
            <a:off x="3207972" y="4207868"/>
            <a:ext cx="662777" cy="452436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4481163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69445059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pic>
        <p:nvPicPr>
          <p:cNvPr id="23099434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681011548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87275569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603682706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13890208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85669439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006893654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9258575" y="1220985"/>
            <a:ext cx="4464567" cy="2399108"/>
          </a:xfrm>
          <a:prstGeom prst="rect">
            <a:avLst/>
          </a:prstGeom>
        </p:spPr>
      </p:pic>
      <p:pic>
        <p:nvPicPr>
          <p:cNvPr id="1978741189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148022" y="1931392"/>
            <a:ext cx="2284272" cy="2116731"/>
          </a:xfrm>
          <a:prstGeom prst="rect">
            <a:avLst/>
          </a:prstGeom>
        </p:spPr>
      </p:pic>
      <p:pic>
        <p:nvPicPr>
          <p:cNvPr id="331654272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2589069" y="1179711"/>
            <a:ext cx="5984648" cy="3451819"/>
          </a:xfrm>
          <a:prstGeom prst="rect">
            <a:avLst/>
          </a:prstGeom>
        </p:spPr>
      </p:pic>
      <p:sp>
        <p:nvSpPr>
          <p:cNvPr id="825833677" name=""/>
          <p:cNvSpPr/>
          <p:nvPr/>
        </p:nvSpPr>
        <p:spPr bwMode="auto">
          <a:xfrm rot="0" flipH="0" flipV="0">
            <a:off x="5172503" y="3952874"/>
            <a:ext cx="662776" cy="528836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9276509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19140574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pic>
        <p:nvPicPr>
          <p:cNvPr id="107007427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541540716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36741687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1216097219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65433599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83501667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87418676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9258575" y="1220985"/>
            <a:ext cx="4464567" cy="2399108"/>
          </a:xfrm>
          <a:prstGeom prst="rect">
            <a:avLst/>
          </a:prstGeom>
        </p:spPr>
      </p:pic>
      <p:pic>
        <p:nvPicPr>
          <p:cNvPr id="711010805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148022" y="1931392"/>
            <a:ext cx="2284272" cy="2116731"/>
          </a:xfrm>
          <a:prstGeom prst="rect">
            <a:avLst/>
          </a:prstGeom>
        </p:spPr>
      </p:pic>
      <p:pic>
        <p:nvPicPr>
          <p:cNvPr id="1027285734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3973032" y="663016"/>
            <a:ext cx="4279216" cy="4046780"/>
          </a:xfrm>
          <a:prstGeom prst="rect">
            <a:avLst/>
          </a:prstGeom>
        </p:spPr>
      </p:pic>
      <p:sp>
        <p:nvSpPr>
          <p:cNvPr id="1671620466" name=""/>
          <p:cNvSpPr/>
          <p:nvPr/>
        </p:nvSpPr>
        <p:spPr bwMode="auto">
          <a:xfrm rot="0" flipH="0" flipV="0">
            <a:off x="6287717" y="4131467"/>
            <a:ext cx="345281" cy="528835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3243117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82334407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sp>
        <p:nvSpPr>
          <p:cNvPr id="1930083996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86164913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387050844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208332474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1812226558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25619958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34771054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826125571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774071" y="3171508"/>
            <a:ext cx="7474903" cy="1236534"/>
          </a:xfrm>
          <a:prstGeom prst="rect">
            <a:avLst/>
          </a:prstGeom>
        </p:spPr>
      </p:pic>
      <p:sp>
        <p:nvSpPr>
          <p:cNvPr id="1471171210" name=""/>
          <p:cNvSpPr/>
          <p:nvPr/>
        </p:nvSpPr>
        <p:spPr bwMode="auto">
          <a:xfrm rot="0" flipH="0" flipV="0">
            <a:off x="6423189" y="3031509"/>
            <a:ext cx="1626653" cy="1561918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chemeClr val="accent6">
                <a:alpha val="57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0045848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88941638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sp>
        <p:nvSpPr>
          <p:cNvPr id="971699614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85109764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632603547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65344592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1779109656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33380479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27918376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548480712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1660542" y="800849"/>
            <a:ext cx="3428110" cy="3792577"/>
          </a:xfrm>
          <a:prstGeom prst="rect">
            <a:avLst/>
          </a:prstGeom>
        </p:spPr>
      </p:pic>
      <p:sp>
        <p:nvSpPr>
          <p:cNvPr id="2036689621" name=""/>
          <p:cNvSpPr/>
          <p:nvPr/>
        </p:nvSpPr>
        <p:spPr bwMode="auto">
          <a:xfrm rot="0" flipH="0" flipV="0">
            <a:off x="4165178" y="4054928"/>
            <a:ext cx="418381" cy="538500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chemeClr val="accent6">
                <a:alpha val="57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7856010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6225368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sp>
        <p:nvSpPr>
          <p:cNvPr id="1711715446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24886625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739640885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36369031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1146486005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20922840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61072879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6907861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38957" y="2091465"/>
            <a:ext cx="717167" cy="1303064"/>
          </a:xfrm>
          <a:prstGeom prst="rect">
            <a:avLst/>
          </a:prstGeom>
        </p:spPr>
      </p:pic>
      <p:pic>
        <p:nvPicPr>
          <p:cNvPr id="193351692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336943" y="2859448"/>
            <a:ext cx="1533615" cy="1311504"/>
          </a:xfrm>
          <a:prstGeom prst="rect">
            <a:avLst/>
          </a:prstGeom>
        </p:spPr>
      </p:pic>
      <p:pic>
        <p:nvPicPr>
          <p:cNvPr id="1809713883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rot="16199969" flipH="0" flipV="0">
            <a:off x="1948885" y="843906"/>
            <a:ext cx="1072780" cy="1672495"/>
          </a:xfrm>
          <a:prstGeom prst="rect">
            <a:avLst/>
          </a:prstGeom>
        </p:spPr>
      </p:pic>
      <p:cxnSp>
        <p:nvCxnSpPr>
          <p:cNvPr id="1506556399" name=""/>
          <p:cNvCxnSpPr/>
          <p:nvPr/>
        </p:nvCxnSpPr>
        <p:spPr bwMode="auto">
          <a:xfrm rot="0" flipH="0" flipV="0">
            <a:off x="1135342" y="2745042"/>
            <a:ext cx="1845318" cy="36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25063121" name=""/>
          <p:cNvCxnSpPr/>
          <p:nvPr/>
        </p:nvCxnSpPr>
        <p:spPr bwMode="auto">
          <a:xfrm rot="0" flipH="0" flipV="1">
            <a:off x="1135342" y="2632262"/>
            <a:ext cx="1990112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65523272" name=""/>
          <p:cNvCxnSpPr/>
          <p:nvPr/>
        </p:nvCxnSpPr>
        <p:spPr bwMode="auto">
          <a:xfrm rot="0" flipH="0" flipV="1">
            <a:off x="1135342" y="2545671"/>
            <a:ext cx="2143874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27223909" name=""/>
          <p:cNvCxnSpPr/>
          <p:nvPr/>
        </p:nvCxnSpPr>
        <p:spPr bwMode="auto">
          <a:xfrm rot="0" flipH="0" flipV="0">
            <a:off x="3279216" y="2546031"/>
            <a:ext cx="0" cy="346003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94837716" name=""/>
          <p:cNvCxnSpPr/>
          <p:nvPr/>
        </p:nvCxnSpPr>
        <p:spPr bwMode="auto">
          <a:xfrm rot="0" flipH="0" flipV="0">
            <a:off x="3125455" y="2630395"/>
            <a:ext cx="0" cy="261639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18976203" name=""/>
          <p:cNvCxnSpPr/>
          <p:nvPr/>
        </p:nvCxnSpPr>
        <p:spPr bwMode="auto">
          <a:xfrm rot="0" flipH="0" flipV="0">
            <a:off x="2989383" y="2742998"/>
            <a:ext cx="0" cy="149036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5901234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81372478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90359" y="726482"/>
            <a:ext cx="644236" cy="214084"/>
          </a:xfrm>
          <a:prstGeom prst="rect">
            <a:avLst/>
          </a:prstGeom>
        </p:spPr>
      </p:pic>
      <p:sp>
        <p:nvSpPr>
          <p:cNvPr id="1157153741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786000" y="672912"/>
            <a:ext cx="2750087" cy="424990"/>
          </a:xfrm>
        </p:spPr>
        <p:txBody>
          <a:bodyPr/>
          <a:lstStyle/>
          <a:p>
            <a:pPr>
              <a:defRPr/>
            </a:pPr>
            <a:r>
              <a:rPr lang="it-IT" sz="27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Compatibilità</a:t>
            </a:r>
            <a:r>
              <a:rPr/>
              <a:t>’</a:t>
            </a:r>
            <a:endParaRPr/>
          </a:p>
        </p:txBody>
      </p:sp>
      <p:pic>
        <p:nvPicPr>
          <p:cNvPr id="679521135" name="Picture 67974862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2862577" y="1978889"/>
            <a:ext cx="2577324" cy="2577324"/>
          </a:xfrm>
          <a:prstGeom prst="rect">
            <a:avLst/>
          </a:prstGeom>
        </p:spPr>
      </p:pic>
      <p:pic>
        <p:nvPicPr>
          <p:cNvPr id="13593291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479113" y="672912"/>
            <a:ext cx="1762636" cy="1386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0894131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60174050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sp>
        <p:nvSpPr>
          <p:cNvPr id="643905380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90815710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124628327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72042727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674588140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478416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68082511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9928138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38957" y="2091465"/>
            <a:ext cx="717167" cy="1303064"/>
          </a:xfrm>
          <a:prstGeom prst="rect">
            <a:avLst/>
          </a:prstGeom>
        </p:spPr>
      </p:pic>
      <p:pic>
        <p:nvPicPr>
          <p:cNvPr id="1958701322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336943" y="2859448"/>
            <a:ext cx="1533615" cy="1311504"/>
          </a:xfrm>
          <a:prstGeom prst="rect">
            <a:avLst/>
          </a:prstGeom>
        </p:spPr>
      </p:pic>
      <p:pic>
        <p:nvPicPr>
          <p:cNvPr id="2103727062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rot="16199969" flipH="0" flipV="0">
            <a:off x="1948885" y="843906"/>
            <a:ext cx="1072780" cy="1672495"/>
          </a:xfrm>
          <a:prstGeom prst="rect">
            <a:avLst/>
          </a:prstGeom>
        </p:spPr>
      </p:pic>
      <p:cxnSp>
        <p:nvCxnSpPr>
          <p:cNvPr id="1675034457" name=""/>
          <p:cNvCxnSpPr/>
          <p:nvPr/>
        </p:nvCxnSpPr>
        <p:spPr bwMode="auto">
          <a:xfrm rot="0" flipH="0" flipV="0">
            <a:off x="1135342" y="2745042"/>
            <a:ext cx="1845318" cy="36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96090698" name=""/>
          <p:cNvCxnSpPr/>
          <p:nvPr/>
        </p:nvCxnSpPr>
        <p:spPr bwMode="auto">
          <a:xfrm rot="0" flipH="0" flipV="1">
            <a:off x="1135342" y="2632262"/>
            <a:ext cx="1990112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28859312" name=""/>
          <p:cNvCxnSpPr/>
          <p:nvPr/>
        </p:nvCxnSpPr>
        <p:spPr bwMode="auto">
          <a:xfrm rot="0" flipH="0" flipV="1">
            <a:off x="1135342" y="2545671"/>
            <a:ext cx="2143874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44409507" name=""/>
          <p:cNvCxnSpPr/>
          <p:nvPr/>
        </p:nvCxnSpPr>
        <p:spPr bwMode="auto">
          <a:xfrm rot="0" flipH="0" flipV="0">
            <a:off x="3279216" y="2546031"/>
            <a:ext cx="0" cy="346003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55822978" name=""/>
          <p:cNvCxnSpPr/>
          <p:nvPr/>
        </p:nvCxnSpPr>
        <p:spPr bwMode="auto">
          <a:xfrm rot="0" flipH="0" flipV="0">
            <a:off x="3125455" y="2630395"/>
            <a:ext cx="0" cy="261639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04669059" name=""/>
          <p:cNvCxnSpPr/>
          <p:nvPr/>
        </p:nvCxnSpPr>
        <p:spPr bwMode="auto">
          <a:xfrm rot="0" flipH="0" flipV="0">
            <a:off x="2989383" y="2742998"/>
            <a:ext cx="0" cy="149036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88709272" name=""/>
          <p:cNvCxnSpPr/>
          <p:nvPr/>
        </p:nvCxnSpPr>
        <p:spPr bwMode="auto">
          <a:xfrm rot="0" flipH="0" flipV="0">
            <a:off x="2735558" y="2091465"/>
            <a:ext cx="0" cy="76979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0629523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208742261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sp>
        <p:nvSpPr>
          <p:cNvPr id="546028967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40344861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230928831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59386966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789749024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80524938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04329391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711555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38957" y="2091465"/>
            <a:ext cx="717167" cy="1303064"/>
          </a:xfrm>
          <a:prstGeom prst="rect">
            <a:avLst/>
          </a:prstGeom>
        </p:spPr>
      </p:pic>
      <p:pic>
        <p:nvPicPr>
          <p:cNvPr id="803345414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336943" y="2859448"/>
            <a:ext cx="1533615" cy="1311504"/>
          </a:xfrm>
          <a:prstGeom prst="rect">
            <a:avLst/>
          </a:prstGeom>
        </p:spPr>
      </p:pic>
      <p:pic>
        <p:nvPicPr>
          <p:cNvPr id="44802248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rot="16199969" flipH="0" flipV="0">
            <a:off x="1948885" y="843906"/>
            <a:ext cx="1072780" cy="1672495"/>
          </a:xfrm>
          <a:prstGeom prst="rect">
            <a:avLst/>
          </a:prstGeom>
        </p:spPr>
      </p:pic>
      <p:cxnSp>
        <p:nvCxnSpPr>
          <p:cNvPr id="1673496015" name=""/>
          <p:cNvCxnSpPr/>
          <p:nvPr/>
        </p:nvCxnSpPr>
        <p:spPr bwMode="auto">
          <a:xfrm rot="0" flipH="0" flipV="0">
            <a:off x="1135342" y="2745042"/>
            <a:ext cx="1845318" cy="36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79081554" name=""/>
          <p:cNvCxnSpPr/>
          <p:nvPr/>
        </p:nvCxnSpPr>
        <p:spPr bwMode="auto">
          <a:xfrm rot="0" flipH="0" flipV="1">
            <a:off x="1135342" y="2632262"/>
            <a:ext cx="1990112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233735390" name=""/>
          <p:cNvCxnSpPr/>
          <p:nvPr/>
        </p:nvCxnSpPr>
        <p:spPr bwMode="auto">
          <a:xfrm rot="0" flipH="0" flipV="1">
            <a:off x="1135342" y="2545671"/>
            <a:ext cx="2143874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64809283" name=""/>
          <p:cNvCxnSpPr/>
          <p:nvPr/>
        </p:nvCxnSpPr>
        <p:spPr bwMode="auto">
          <a:xfrm rot="0" flipH="0" flipV="0">
            <a:off x="3279216" y="2546031"/>
            <a:ext cx="0" cy="346003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50031190" name=""/>
          <p:cNvCxnSpPr/>
          <p:nvPr/>
        </p:nvCxnSpPr>
        <p:spPr bwMode="auto">
          <a:xfrm rot="0" flipH="0" flipV="0">
            <a:off x="3125455" y="2630395"/>
            <a:ext cx="0" cy="261639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99624581" name=""/>
          <p:cNvCxnSpPr/>
          <p:nvPr/>
        </p:nvCxnSpPr>
        <p:spPr bwMode="auto">
          <a:xfrm rot="0" flipH="0" flipV="0">
            <a:off x="2989383" y="2742998"/>
            <a:ext cx="0" cy="149036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60840893" name=""/>
          <p:cNvCxnSpPr/>
          <p:nvPr/>
        </p:nvCxnSpPr>
        <p:spPr bwMode="auto">
          <a:xfrm rot="0" flipH="0" flipV="0">
            <a:off x="2735558" y="2091465"/>
            <a:ext cx="0" cy="76979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00051851" name=""/>
          <p:cNvCxnSpPr/>
          <p:nvPr/>
        </p:nvCxnSpPr>
        <p:spPr bwMode="auto">
          <a:xfrm rot="0" flipH="0" flipV="0">
            <a:off x="1128991" y="2460879"/>
            <a:ext cx="1141945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32114416" name=""/>
          <p:cNvCxnSpPr/>
          <p:nvPr/>
        </p:nvCxnSpPr>
        <p:spPr bwMode="auto">
          <a:xfrm rot="0" flipH="0" flipV="0">
            <a:off x="1122640" y="2375153"/>
            <a:ext cx="1007757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26884475" name=""/>
          <p:cNvCxnSpPr/>
          <p:nvPr/>
        </p:nvCxnSpPr>
        <p:spPr bwMode="auto">
          <a:xfrm rot="0" flipH="0" flipV="0">
            <a:off x="2109907" y="2220710"/>
            <a:ext cx="0" cy="149035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266733720" name=""/>
          <p:cNvCxnSpPr/>
          <p:nvPr/>
        </p:nvCxnSpPr>
        <p:spPr bwMode="auto">
          <a:xfrm rot="0" flipH="0" flipV="0">
            <a:off x="2262306" y="2184795"/>
            <a:ext cx="0" cy="265912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7448839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8309004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sp>
        <p:nvSpPr>
          <p:cNvPr id="1017639369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22287047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547386622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09164569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765995628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85692821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75511482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07014557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38957" y="2091465"/>
            <a:ext cx="717167" cy="1303064"/>
          </a:xfrm>
          <a:prstGeom prst="rect">
            <a:avLst/>
          </a:prstGeom>
        </p:spPr>
      </p:pic>
      <p:pic>
        <p:nvPicPr>
          <p:cNvPr id="2073758236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336943" y="2859448"/>
            <a:ext cx="1533615" cy="1311504"/>
          </a:xfrm>
          <a:prstGeom prst="rect">
            <a:avLst/>
          </a:prstGeom>
        </p:spPr>
      </p:pic>
      <p:pic>
        <p:nvPicPr>
          <p:cNvPr id="1836567039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rot="16199969" flipH="0" flipV="0">
            <a:off x="1948885" y="843906"/>
            <a:ext cx="1072780" cy="1672495"/>
          </a:xfrm>
          <a:prstGeom prst="rect">
            <a:avLst/>
          </a:prstGeom>
        </p:spPr>
      </p:pic>
      <p:cxnSp>
        <p:nvCxnSpPr>
          <p:cNvPr id="1613135324" name=""/>
          <p:cNvCxnSpPr/>
          <p:nvPr/>
        </p:nvCxnSpPr>
        <p:spPr bwMode="auto">
          <a:xfrm rot="0" flipH="0" flipV="0">
            <a:off x="1135342" y="2745042"/>
            <a:ext cx="1845318" cy="36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68781802" name=""/>
          <p:cNvCxnSpPr/>
          <p:nvPr/>
        </p:nvCxnSpPr>
        <p:spPr bwMode="auto">
          <a:xfrm rot="0" flipH="0" flipV="1">
            <a:off x="1135342" y="2632262"/>
            <a:ext cx="1990112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05113255" name=""/>
          <p:cNvCxnSpPr/>
          <p:nvPr/>
        </p:nvCxnSpPr>
        <p:spPr bwMode="auto">
          <a:xfrm rot="0" flipH="0" flipV="1">
            <a:off x="1135342" y="2545671"/>
            <a:ext cx="2143874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23235582" name=""/>
          <p:cNvCxnSpPr/>
          <p:nvPr/>
        </p:nvCxnSpPr>
        <p:spPr bwMode="auto">
          <a:xfrm rot="0" flipH="0" flipV="0">
            <a:off x="3279216" y="2546031"/>
            <a:ext cx="0" cy="346003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48618141" name=""/>
          <p:cNvCxnSpPr/>
          <p:nvPr/>
        </p:nvCxnSpPr>
        <p:spPr bwMode="auto">
          <a:xfrm rot="0" flipH="0" flipV="0">
            <a:off x="3125455" y="2630395"/>
            <a:ext cx="0" cy="261639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06332870" name=""/>
          <p:cNvCxnSpPr/>
          <p:nvPr/>
        </p:nvCxnSpPr>
        <p:spPr bwMode="auto">
          <a:xfrm rot="0" flipH="0" flipV="0">
            <a:off x="2989383" y="2742998"/>
            <a:ext cx="0" cy="149036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53031132" name=""/>
          <p:cNvCxnSpPr/>
          <p:nvPr/>
        </p:nvCxnSpPr>
        <p:spPr bwMode="auto">
          <a:xfrm rot="0" flipH="0" flipV="0">
            <a:off x="2735558" y="2091465"/>
            <a:ext cx="0" cy="76979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80153605" name=""/>
          <p:cNvCxnSpPr/>
          <p:nvPr/>
        </p:nvCxnSpPr>
        <p:spPr bwMode="auto">
          <a:xfrm rot="0" flipH="0" flipV="0">
            <a:off x="1128991" y="2460879"/>
            <a:ext cx="1141945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16631315" name=""/>
          <p:cNvCxnSpPr/>
          <p:nvPr/>
        </p:nvCxnSpPr>
        <p:spPr bwMode="auto">
          <a:xfrm rot="0" flipH="0" flipV="0">
            <a:off x="1122640" y="2375153"/>
            <a:ext cx="1007757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06129511" name=""/>
          <p:cNvCxnSpPr/>
          <p:nvPr/>
        </p:nvCxnSpPr>
        <p:spPr bwMode="auto">
          <a:xfrm rot="0" flipH="0" flipV="0">
            <a:off x="2109907" y="2220710"/>
            <a:ext cx="0" cy="149035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01835924" name=""/>
          <p:cNvCxnSpPr/>
          <p:nvPr/>
        </p:nvCxnSpPr>
        <p:spPr bwMode="auto">
          <a:xfrm rot="0" flipH="0" flipV="0">
            <a:off x="2262306" y="2184795"/>
            <a:ext cx="0" cy="265912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184221608" name=""/>
          <p:cNvPicPr>
            <a:picLocks noChangeAspect="1"/>
          </p:cNvPicPr>
          <p:nvPr/>
        </p:nvPicPr>
        <p:blipFill>
          <a:blip r:embed="rId9"/>
          <a:srcRect l="0" t="0" r="0" b="2340"/>
          <a:stretch/>
        </p:blipFill>
        <p:spPr bwMode="auto">
          <a:xfrm flipH="0" flipV="0">
            <a:off x="4078120" y="578402"/>
            <a:ext cx="4281323" cy="41775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5015399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45480127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sp>
        <p:nvSpPr>
          <p:cNvPr id="1770091822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59713158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1555728796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08691272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2131131898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204258392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05248141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86637776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38957" y="2091465"/>
            <a:ext cx="717167" cy="1303064"/>
          </a:xfrm>
          <a:prstGeom prst="rect">
            <a:avLst/>
          </a:prstGeom>
        </p:spPr>
      </p:pic>
      <p:pic>
        <p:nvPicPr>
          <p:cNvPr id="2017806525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336943" y="2859448"/>
            <a:ext cx="1533615" cy="1311504"/>
          </a:xfrm>
          <a:prstGeom prst="rect">
            <a:avLst/>
          </a:prstGeom>
        </p:spPr>
      </p:pic>
      <p:pic>
        <p:nvPicPr>
          <p:cNvPr id="1593108999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rot="16199969" flipH="0" flipV="0">
            <a:off x="1948885" y="843906"/>
            <a:ext cx="1072780" cy="1672495"/>
          </a:xfrm>
          <a:prstGeom prst="rect">
            <a:avLst/>
          </a:prstGeom>
        </p:spPr>
      </p:pic>
      <p:cxnSp>
        <p:nvCxnSpPr>
          <p:cNvPr id="1083610215" name=""/>
          <p:cNvCxnSpPr/>
          <p:nvPr/>
        </p:nvCxnSpPr>
        <p:spPr bwMode="auto">
          <a:xfrm rot="0" flipH="0" flipV="0">
            <a:off x="1135342" y="2745042"/>
            <a:ext cx="1845318" cy="36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24013540" name=""/>
          <p:cNvCxnSpPr/>
          <p:nvPr/>
        </p:nvCxnSpPr>
        <p:spPr bwMode="auto">
          <a:xfrm rot="0" flipH="0" flipV="1">
            <a:off x="1135342" y="2632262"/>
            <a:ext cx="1990112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01485729" name=""/>
          <p:cNvCxnSpPr/>
          <p:nvPr/>
        </p:nvCxnSpPr>
        <p:spPr bwMode="auto">
          <a:xfrm rot="0" flipH="0" flipV="1">
            <a:off x="1135342" y="2545671"/>
            <a:ext cx="2143874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32440597" name=""/>
          <p:cNvCxnSpPr/>
          <p:nvPr/>
        </p:nvCxnSpPr>
        <p:spPr bwMode="auto">
          <a:xfrm rot="0" flipH="0" flipV="0">
            <a:off x="3279216" y="2546031"/>
            <a:ext cx="0" cy="346003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10138690" name=""/>
          <p:cNvCxnSpPr/>
          <p:nvPr/>
        </p:nvCxnSpPr>
        <p:spPr bwMode="auto">
          <a:xfrm rot="0" flipH="0" flipV="0">
            <a:off x="3125455" y="2630395"/>
            <a:ext cx="0" cy="261639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291107123" name=""/>
          <p:cNvCxnSpPr/>
          <p:nvPr/>
        </p:nvCxnSpPr>
        <p:spPr bwMode="auto">
          <a:xfrm rot="0" flipH="0" flipV="0">
            <a:off x="2989383" y="2742998"/>
            <a:ext cx="0" cy="149036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65159994" name=""/>
          <p:cNvCxnSpPr/>
          <p:nvPr/>
        </p:nvCxnSpPr>
        <p:spPr bwMode="auto">
          <a:xfrm rot="0" flipH="0" flipV="0">
            <a:off x="2735558" y="2091465"/>
            <a:ext cx="0" cy="76979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200965739" name=""/>
          <p:cNvCxnSpPr/>
          <p:nvPr/>
        </p:nvCxnSpPr>
        <p:spPr bwMode="auto">
          <a:xfrm rot="0" flipH="0" flipV="0">
            <a:off x="1128991" y="2460879"/>
            <a:ext cx="1141945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31548780" name=""/>
          <p:cNvCxnSpPr/>
          <p:nvPr/>
        </p:nvCxnSpPr>
        <p:spPr bwMode="auto">
          <a:xfrm rot="0" flipH="0" flipV="0">
            <a:off x="1122640" y="2375153"/>
            <a:ext cx="1007757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33615100" name=""/>
          <p:cNvCxnSpPr/>
          <p:nvPr/>
        </p:nvCxnSpPr>
        <p:spPr bwMode="auto">
          <a:xfrm rot="0" flipH="0" flipV="0">
            <a:off x="2109907" y="2220710"/>
            <a:ext cx="0" cy="149035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8672356" name=""/>
          <p:cNvCxnSpPr/>
          <p:nvPr/>
        </p:nvCxnSpPr>
        <p:spPr bwMode="auto">
          <a:xfrm rot="0" flipH="0" flipV="0">
            <a:off x="2262306" y="2184795"/>
            <a:ext cx="0" cy="265912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462104715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4255583" y="813085"/>
            <a:ext cx="3981393" cy="3859823"/>
          </a:xfrm>
          <a:prstGeom prst="rect">
            <a:avLst/>
          </a:prstGeom>
        </p:spPr>
      </p:pic>
      <p:sp>
        <p:nvSpPr>
          <p:cNvPr id="358135220" name=""/>
          <p:cNvSpPr/>
          <p:nvPr/>
        </p:nvSpPr>
        <p:spPr bwMode="auto">
          <a:xfrm rot="0" flipH="0" flipV="0">
            <a:off x="7652833" y="4042833"/>
            <a:ext cx="397008" cy="550595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chemeClr val="accent6">
                <a:alpha val="57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9101487" name="Text Placeholder 1"/>
          <p:cNvSpPr>
            <a:spLocks noGrp="1"/>
          </p:cNvSpPr>
          <p:nvPr>
            <p:ph type="body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Tecnologie Utilizzate</a:t>
            </a:r>
            <a:endParaRPr/>
          </a:p>
        </p:txBody>
      </p:sp>
      <p:pic>
        <p:nvPicPr>
          <p:cNvPr id="60561415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28231" y="2135242"/>
            <a:ext cx="2235642" cy="715277"/>
          </a:xfrm>
          <a:prstGeom prst="rect">
            <a:avLst/>
          </a:prstGeom>
        </p:spPr>
      </p:pic>
      <p:pic>
        <p:nvPicPr>
          <p:cNvPr id="8596687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254374" y="1516674"/>
            <a:ext cx="1735022" cy="1952412"/>
          </a:xfrm>
          <a:prstGeom prst="rect">
            <a:avLst/>
          </a:prstGeom>
        </p:spPr>
      </p:pic>
      <p:pic>
        <p:nvPicPr>
          <p:cNvPr id="156199182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5392649" y="1733871"/>
            <a:ext cx="2779749" cy="1518019"/>
          </a:xfrm>
          <a:prstGeom prst="rect">
            <a:avLst/>
          </a:prstGeom>
        </p:spPr>
      </p:pic>
      <p:pic>
        <p:nvPicPr>
          <p:cNvPr id="692183594" name=""/>
          <p:cNvPicPr>
            <a:picLocks noChangeAspect="1"/>
          </p:cNvPicPr>
          <p:nvPr/>
        </p:nvPicPr>
        <p:blipFill>
          <a:blip r:embed="rId6"/>
          <a:srcRect l="34540" t="0" r="36687" b="0"/>
          <a:stretch/>
        </p:blipFill>
        <p:spPr bwMode="auto">
          <a:xfrm flipH="0" flipV="0">
            <a:off x="1131481" y="2778124"/>
            <a:ext cx="1997517" cy="3471246"/>
          </a:xfrm>
          <a:prstGeom prst="rect">
            <a:avLst/>
          </a:prstGeom>
        </p:spPr>
      </p:pic>
      <p:pic>
        <p:nvPicPr>
          <p:cNvPr id="1250877153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179149" y="3775807"/>
            <a:ext cx="2143125" cy="2143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151725" name="Text Placeholder 1"/>
          <p:cNvSpPr>
            <a:spLocks noGrp="1"/>
          </p:cNvSpPr>
          <p:nvPr>
            <p:ph type="body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UML</a:t>
            </a:r>
            <a:endParaRPr/>
          </a:p>
        </p:txBody>
      </p:sp>
      <p:pic>
        <p:nvPicPr>
          <p:cNvPr id="6809506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6874" y="1530349"/>
            <a:ext cx="8237499" cy="4272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0241636" name="Text Placeholder 1"/>
          <p:cNvSpPr>
            <a:spLocks noGrp="1"/>
          </p:cNvSpPr>
          <p:nvPr>
            <p:ph type="body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Grazie per l attenzione</a:t>
            </a:r>
            <a:endParaRPr/>
          </a:p>
        </p:txBody>
      </p:sp>
      <p:sp>
        <p:nvSpPr>
          <p:cNvPr id="1182814396" name="Content Placeholder 2"/>
          <p:cNvSpPr>
            <a:spLocks noGrp="1"/>
          </p:cNvSpPr>
          <p:nvPr>
            <p:ph sz="quarter" idx="17"/>
          </p:nvPr>
        </p:nvSpPr>
        <p:spPr bwMode="auto">
          <a:xfrm flipH="0" flipV="0">
            <a:off x="148641" y="4189520"/>
            <a:ext cx="2154596" cy="620604"/>
          </a:xfrm>
        </p:spPr>
        <p:txBody>
          <a:bodyPr/>
          <a:lstStyle/>
          <a:p>
            <a:pPr marL="0" indent="0" algn="ctr">
              <a:buFont typeface="Arial"/>
              <a:buNone/>
              <a:defRPr/>
            </a:pPr>
            <a:r>
              <a:rPr sz="1600"/>
              <a:t>alessiotommasi.com</a:t>
            </a:r>
            <a:endParaRPr sz="1600"/>
          </a:p>
        </p:txBody>
      </p:sp>
      <p:pic>
        <p:nvPicPr>
          <p:cNvPr id="105864370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45177" y="2616589"/>
            <a:ext cx="1561525" cy="1416019"/>
          </a:xfrm>
          <a:prstGeom prst="rect">
            <a:avLst/>
          </a:prstGeom>
        </p:spPr>
      </p:pic>
      <p:sp>
        <p:nvSpPr>
          <p:cNvPr id="358137930" name=""/>
          <p:cNvSpPr txBox="1"/>
          <p:nvPr/>
        </p:nvSpPr>
        <p:spPr bwMode="auto">
          <a:xfrm rot="0" flipH="0" flipV="0">
            <a:off x="2500372" y="4195777"/>
            <a:ext cx="2828233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AlessioTommasi-supsi</a:t>
            </a:r>
            <a:endParaRPr sz="1600"/>
          </a:p>
        </p:txBody>
      </p:sp>
      <p:pic>
        <p:nvPicPr>
          <p:cNvPr id="184883308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377295" y="2837904"/>
            <a:ext cx="1194704" cy="1194704"/>
          </a:xfrm>
          <a:prstGeom prst="rect">
            <a:avLst/>
          </a:prstGeom>
        </p:spPr>
      </p:pic>
      <p:pic>
        <p:nvPicPr>
          <p:cNvPr id="159468012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381749" y="2837904"/>
            <a:ext cx="1268081" cy="1268081"/>
          </a:xfrm>
          <a:prstGeom prst="rect">
            <a:avLst/>
          </a:prstGeom>
        </p:spPr>
      </p:pic>
      <p:sp>
        <p:nvSpPr>
          <p:cNvPr id="1634235348" name=""/>
          <p:cNvSpPr txBox="1"/>
          <p:nvPr/>
        </p:nvSpPr>
        <p:spPr bwMode="auto">
          <a:xfrm rot="0" flipH="0" flipV="0">
            <a:off x="5138105" y="4252926"/>
            <a:ext cx="3579613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it-IT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alessio.tommasi@student.supsi.ch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3072500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7282901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90359" y="726482"/>
            <a:ext cx="644236" cy="214084"/>
          </a:xfrm>
          <a:prstGeom prst="rect">
            <a:avLst/>
          </a:prstGeom>
        </p:spPr>
      </p:pic>
      <p:pic>
        <p:nvPicPr>
          <p:cNvPr id="360574102" name="Picture 67974862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-19771" y="2982952"/>
            <a:ext cx="1064497" cy="1064497"/>
          </a:xfrm>
          <a:prstGeom prst="rect">
            <a:avLst/>
          </a:prstGeom>
        </p:spPr>
      </p:pic>
      <p:pic>
        <p:nvPicPr>
          <p:cNvPr id="98000549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108257" y="2765682"/>
            <a:ext cx="1762636" cy="1386421"/>
          </a:xfrm>
          <a:prstGeom prst="rect">
            <a:avLst/>
          </a:prstGeom>
        </p:spPr>
      </p:pic>
      <p:pic>
        <p:nvPicPr>
          <p:cNvPr id="7347086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3545331" y="1369094"/>
            <a:ext cx="888489" cy="888489"/>
          </a:xfrm>
          <a:prstGeom prst="rect">
            <a:avLst/>
          </a:prstGeom>
        </p:spPr>
      </p:pic>
      <p:sp>
        <p:nvSpPr>
          <p:cNvPr id="219483362" name="Text Placeholder 1"/>
          <p:cNvSpPr>
            <a:spLocks noGrp="1"/>
          </p:cNvSpPr>
          <p:nvPr/>
        </p:nvSpPr>
        <p:spPr bwMode="auto">
          <a:xfrm flipH="0" flipV="0">
            <a:off x="6786000" y="672912"/>
            <a:ext cx="2750087" cy="424990"/>
          </a:xfrm>
        </p:spPr>
        <p:txBody>
          <a:bodyPr lIns="0" tIns="0" rIns="0" bIns="0"/>
          <a:lstStyle>
            <a:lvl1pPr marL="342900" marR="0" indent="-34290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2700" b="1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/>
                <a:cs typeface="ＭＳ Ｐゴシック"/>
              </a:defRPr>
            </a:lvl1pPr>
            <a:lvl2pPr marL="742950" indent="-285750" algn="l" defTabSz="457200" rtl="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800">
                <a:solidFill>
                  <a:schemeClr val="tx1"/>
                </a:solidFill>
                <a:latin typeface="+mn-lt"/>
                <a:ea typeface="ＭＳ Ｐゴシック"/>
                <a:cs typeface="+mn-cs"/>
              </a:defRPr>
            </a:lvl2pPr>
            <a:lvl3pPr marL="1143000" indent="-228600" algn="l" defTabSz="4572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/>
                <a:cs typeface="+mn-cs"/>
              </a:defRPr>
            </a:lvl3pPr>
            <a:lvl4pPr marL="1600200" indent="-228600" algn="l" defTabSz="457200" rtl="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/>
                <a:cs typeface="+mn-cs"/>
              </a:defRPr>
            </a:lvl4pPr>
            <a:lvl5pPr marL="2057400" indent="-228600" algn="l" defTabSz="457200" rtl="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+mn-lt"/>
                <a:ea typeface="ＭＳ Ｐゴシック"/>
                <a:cs typeface="+mn-cs"/>
              </a:defRPr>
            </a:lvl5pPr>
            <a:lvl6pPr marL="2514599" indent="-228600" algn="l" defTabSz="457200" rtl="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27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Compatibilità</a:t>
            </a:r>
            <a:r>
              <a:rPr/>
              <a:t>’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273757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38125906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90359" y="726482"/>
            <a:ext cx="644236" cy="214084"/>
          </a:xfrm>
          <a:prstGeom prst="rect">
            <a:avLst/>
          </a:prstGeom>
        </p:spPr>
      </p:pic>
      <p:pic>
        <p:nvPicPr>
          <p:cNvPr id="1219816278" name="Picture 67974862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-19771" y="2982952"/>
            <a:ext cx="1064497" cy="1064497"/>
          </a:xfrm>
          <a:prstGeom prst="rect">
            <a:avLst/>
          </a:prstGeom>
        </p:spPr>
      </p:pic>
      <p:pic>
        <p:nvPicPr>
          <p:cNvPr id="21995429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108257" y="2765682"/>
            <a:ext cx="1762636" cy="1386421"/>
          </a:xfrm>
          <a:prstGeom prst="rect">
            <a:avLst/>
          </a:prstGeom>
        </p:spPr>
      </p:pic>
      <p:pic>
        <p:nvPicPr>
          <p:cNvPr id="63292579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3545331" y="1369094"/>
            <a:ext cx="888489" cy="888489"/>
          </a:xfrm>
          <a:prstGeom prst="rect">
            <a:avLst/>
          </a:prstGeom>
        </p:spPr>
      </p:pic>
      <p:pic>
        <p:nvPicPr>
          <p:cNvPr id="2063537906" name=""/>
          <p:cNvPicPr>
            <a:picLocks noChangeAspect="1"/>
          </p:cNvPicPr>
          <p:nvPr/>
        </p:nvPicPr>
        <p:blipFill>
          <a:blip r:embed="rId7"/>
          <a:srcRect l="0" t="-20444" r="0" b="20444"/>
          <a:stretch/>
        </p:blipFill>
        <p:spPr bwMode="auto">
          <a:xfrm>
            <a:off x="5562599" y="1285875"/>
            <a:ext cx="2143125" cy="2143125"/>
          </a:xfrm>
          <a:prstGeom prst="rect">
            <a:avLst/>
          </a:prstGeom>
        </p:spPr>
      </p:pic>
      <p:sp>
        <p:nvSpPr>
          <p:cNvPr id="1063264047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786000" y="672912"/>
            <a:ext cx="2750087" cy="424990"/>
          </a:xfrm>
        </p:spPr>
        <p:txBody>
          <a:bodyPr/>
          <a:lstStyle/>
          <a:p>
            <a:pPr>
              <a:defRPr/>
            </a:pPr>
            <a:r>
              <a:rPr lang="it-IT" sz="27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Compatibilità</a:t>
            </a:r>
            <a:r>
              <a:rPr/>
              <a:t>’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097611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64281972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90359" y="726482"/>
            <a:ext cx="644236" cy="214084"/>
          </a:xfrm>
          <a:prstGeom prst="rect">
            <a:avLst/>
          </a:prstGeom>
        </p:spPr>
      </p:pic>
      <p:pic>
        <p:nvPicPr>
          <p:cNvPr id="1047559657" name="Picture 67974862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-19771" y="2982952"/>
            <a:ext cx="1064497" cy="1064497"/>
          </a:xfrm>
          <a:prstGeom prst="rect">
            <a:avLst/>
          </a:prstGeom>
        </p:spPr>
      </p:pic>
      <p:pic>
        <p:nvPicPr>
          <p:cNvPr id="156037602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108257" y="2765682"/>
            <a:ext cx="1762636" cy="1386421"/>
          </a:xfrm>
          <a:prstGeom prst="rect">
            <a:avLst/>
          </a:prstGeom>
        </p:spPr>
      </p:pic>
      <p:pic>
        <p:nvPicPr>
          <p:cNvPr id="211305767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3545331" y="1369094"/>
            <a:ext cx="888489" cy="888489"/>
          </a:xfrm>
          <a:prstGeom prst="rect">
            <a:avLst/>
          </a:prstGeom>
        </p:spPr>
      </p:pic>
      <p:pic>
        <p:nvPicPr>
          <p:cNvPr id="195146792" name=""/>
          <p:cNvPicPr>
            <a:picLocks noChangeAspect="1"/>
          </p:cNvPicPr>
          <p:nvPr/>
        </p:nvPicPr>
        <p:blipFill>
          <a:blip r:embed="rId7"/>
          <a:srcRect l="0" t="-20444" r="0" b="20444"/>
          <a:stretch/>
        </p:blipFill>
        <p:spPr bwMode="auto">
          <a:xfrm>
            <a:off x="5562599" y="1285875"/>
            <a:ext cx="2143125" cy="2143125"/>
          </a:xfrm>
          <a:prstGeom prst="rect">
            <a:avLst/>
          </a:prstGeom>
        </p:spPr>
      </p:pic>
      <p:pic>
        <p:nvPicPr>
          <p:cNvPr id="389964980" name=""/>
          <p:cNvPicPr>
            <a:picLocks noChangeAspect="1"/>
          </p:cNvPicPr>
          <p:nvPr/>
        </p:nvPicPr>
        <p:blipFill>
          <a:blip r:embed="rId8"/>
          <a:srcRect l="8007" t="16111" r="5962" b="19444"/>
          <a:stretch/>
        </p:blipFill>
        <p:spPr bwMode="auto">
          <a:xfrm flipH="0" flipV="0">
            <a:off x="5200940" y="4152104"/>
            <a:ext cx="2866444" cy="1610443"/>
          </a:xfrm>
          <a:prstGeom prst="rect">
            <a:avLst/>
          </a:prstGeom>
        </p:spPr>
      </p:pic>
      <p:sp>
        <p:nvSpPr>
          <p:cNvPr id="385355325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786000" y="672912"/>
            <a:ext cx="2750087" cy="424990"/>
          </a:xfrm>
        </p:spPr>
        <p:txBody>
          <a:bodyPr/>
          <a:lstStyle/>
          <a:p>
            <a:pPr>
              <a:defRPr/>
            </a:pPr>
            <a:r>
              <a:rPr lang="it-IT" sz="27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Compatibilità</a:t>
            </a:r>
            <a:r>
              <a:rPr/>
              <a:t>’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8267608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05389170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90359" y="726482"/>
            <a:ext cx="644236" cy="214084"/>
          </a:xfrm>
          <a:prstGeom prst="rect">
            <a:avLst/>
          </a:prstGeom>
        </p:spPr>
      </p:pic>
      <p:sp>
        <p:nvSpPr>
          <p:cNvPr id="1024067879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7376549" y="672912"/>
            <a:ext cx="1778537" cy="424990"/>
          </a:xfrm>
        </p:spPr>
        <p:txBody>
          <a:bodyPr/>
          <a:lstStyle/>
          <a:p>
            <a:pPr>
              <a:defRPr/>
            </a:pPr>
            <a:r>
              <a:rPr/>
              <a:t>Obbiettivi</a:t>
            </a:r>
            <a:endParaRPr/>
          </a:p>
        </p:txBody>
      </p:sp>
      <p:pic>
        <p:nvPicPr>
          <p:cNvPr id="292066579" name="Picture 67974862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2767915" y="2293541"/>
            <a:ext cx="2443321" cy="2443321"/>
          </a:xfrm>
          <a:prstGeom prst="rect">
            <a:avLst/>
          </a:prstGeom>
        </p:spPr>
      </p:pic>
      <p:pic>
        <p:nvPicPr>
          <p:cNvPr id="178286351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670127" y="1285875"/>
            <a:ext cx="1149317" cy="904008"/>
          </a:xfrm>
          <a:prstGeom prst="rect">
            <a:avLst/>
          </a:prstGeom>
        </p:spPr>
      </p:pic>
      <p:pic>
        <p:nvPicPr>
          <p:cNvPr id="102894869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0003281" y="1369094"/>
            <a:ext cx="888489" cy="888489"/>
          </a:xfrm>
          <a:prstGeom prst="rect">
            <a:avLst/>
          </a:prstGeom>
        </p:spPr>
      </p:pic>
      <p:pic>
        <p:nvPicPr>
          <p:cNvPr id="736772022" name=""/>
          <p:cNvPicPr>
            <a:picLocks noChangeAspect="1"/>
          </p:cNvPicPr>
          <p:nvPr/>
        </p:nvPicPr>
        <p:blipFill>
          <a:blip r:embed="rId7"/>
          <a:srcRect l="0" t="-20444" r="0" b="20444"/>
          <a:stretch/>
        </p:blipFill>
        <p:spPr bwMode="auto">
          <a:xfrm>
            <a:off x="12020549" y="1285875"/>
            <a:ext cx="2143125" cy="2143125"/>
          </a:xfrm>
          <a:prstGeom prst="rect">
            <a:avLst/>
          </a:prstGeom>
        </p:spPr>
      </p:pic>
      <p:pic>
        <p:nvPicPr>
          <p:cNvPr id="1268531285" name=""/>
          <p:cNvPicPr>
            <a:picLocks noChangeAspect="1"/>
          </p:cNvPicPr>
          <p:nvPr/>
        </p:nvPicPr>
        <p:blipFill>
          <a:blip r:embed="rId8"/>
          <a:srcRect l="8007" t="16111" r="5962" b="19444"/>
          <a:stretch/>
        </p:blipFill>
        <p:spPr bwMode="auto">
          <a:xfrm flipH="0" flipV="0">
            <a:off x="11658890" y="4152104"/>
            <a:ext cx="2866444" cy="1610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PPT_StudentKit_DTI">
  <a:themeElements>
    <a:clrScheme name="SUPSI 1">
      <a:dk1>
        <a:srgbClr val="000000"/>
      </a:dk1>
      <a:lt1>
        <a:sysClr val="window" lastClr="FFFFFF"/>
      </a:lt1>
      <a:dk2>
        <a:srgbClr val="141C64"/>
      </a:dk2>
      <a:lt2>
        <a:srgbClr val="FFFFFF"/>
      </a:lt2>
      <a:accent1>
        <a:srgbClr val="141C78"/>
      </a:accent1>
      <a:accent2>
        <a:srgbClr val="2838C8"/>
      </a:accent2>
      <a:accent3>
        <a:srgbClr val="0063C8"/>
      </a:accent3>
      <a:accent4>
        <a:srgbClr val="0096FF"/>
      </a:accent4>
      <a:accent5>
        <a:srgbClr val="46A01E"/>
      </a:accent5>
      <a:accent6>
        <a:srgbClr val="8CD23C"/>
      </a:accent6>
      <a:hlink>
        <a:srgbClr val="000000"/>
      </a:hlink>
      <a:folHlink>
        <a:srgbClr val="646464"/>
      </a:folHlink>
    </a:clrScheme>
    <a:fontScheme name="SUPSI">
      <a:majorFont>
        <a:latin typeface="Times New Roman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PPT_StudentKit_DTI</Template>
  <TotalTime>0</TotalTime>
  <Words>0</Words>
  <Application>ONLYOFFICE/9.0.3.29</Application>
  <PresentationFormat>On-screen Show (4:3)</PresentationFormat>
  <Paragraphs>0</Paragraphs>
  <Slides>56</Slides>
  <Notes>56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</vt:vector>
  </TitlesOfParts>
  <Manager/>
  <Company>SUPSI-DTI</Company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MSE Project Presentatioin</dc:title>
  <dc:subject/>
  <dc:creator>R. Monleone</dc:creator>
  <cp:keywords/>
  <dc:description/>
  <cp:lastModifiedBy/>
  <cp:revision>154</cp:revision>
  <dcterms:created xsi:type="dcterms:W3CDTF">2012-06-06T06:29:02Z</dcterms:created>
  <dcterms:modified xsi:type="dcterms:W3CDTF">2025-08-06T13:59:14Z</dcterms:modified>
  <cp:category/>
</cp:coreProperties>
</file>